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3F737-D701-42F1-A13D-0779EFFCB441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B14272-16E0-427B-9C7B-7810AC0978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14272-16E0-427B-9C7B-7810AC09781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13D04-AC7C-4071-BBBC-D4ABE515F60B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D8723-A9AE-4242-998A-E48EDF93A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8,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33, 34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rot="5400000">
            <a:off x="5868194" y="4038600"/>
            <a:ext cx="3810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35, 36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37, 38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39, 40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inequalities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Graph the equation normally.</a:t>
            </a:r>
          </a:p>
          <a:p>
            <a:r>
              <a:rPr lang="en-US" dirty="0" smtClean="0"/>
              <a:t>Use a solid line for ≤ and ≥.</a:t>
            </a:r>
          </a:p>
          <a:p>
            <a:r>
              <a:rPr lang="en-US" dirty="0" smtClean="0"/>
              <a:t>Use a dashed line for &lt; or &gt;.</a:t>
            </a:r>
          </a:p>
          <a:p>
            <a:r>
              <a:rPr lang="en-US" dirty="0" smtClean="0"/>
              <a:t>Then, pick a test point not on the line, such as (0, 0).</a:t>
            </a:r>
          </a:p>
          <a:p>
            <a:r>
              <a:rPr lang="en-US" dirty="0" smtClean="0"/>
              <a:t>Plug it in to the inequality.</a:t>
            </a:r>
          </a:p>
          <a:p>
            <a:r>
              <a:rPr lang="en-US" dirty="0" smtClean="0"/>
              <a:t>If it is true, shade that side.  If it is false, shade the other side.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y&lt; 2x+1</a:t>
            </a:r>
            <a:endParaRPr lang="en-US" dirty="0"/>
          </a:p>
        </p:txBody>
      </p:sp>
      <p:pic>
        <p:nvPicPr>
          <p:cNvPr id="4" name="Content Placeholder 3" descr="coord_plane_3_n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1680" y="1720949"/>
            <a:ext cx="5120640" cy="5137051"/>
          </a:xfrm>
        </p:spPr>
      </p:pic>
      <p:sp>
        <p:nvSpPr>
          <p:cNvPr id="5" name="SMARTPenAnnotation248"/>
          <p:cNvSpPr/>
          <p:nvPr/>
        </p:nvSpPr>
        <p:spPr>
          <a:xfrm>
            <a:off x="7598092" y="2580322"/>
            <a:ext cx="317184" cy="317066"/>
          </a:xfrm>
          <a:custGeom>
            <a:avLst/>
            <a:gdLst/>
            <a:ahLst/>
            <a:cxnLst/>
            <a:rect l="0" t="0" r="0" b="0"/>
            <a:pathLst>
              <a:path w="317184" h="317066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1" y="14394"/>
                </a:lnTo>
                <a:lnTo>
                  <a:pt x="10583" y="15311"/>
                </a:lnTo>
                <a:lnTo>
                  <a:pt x="12771" y="15923"/>
                </a:lnTo>
                <a:lnTo>
                  <a:pt x="17741" y="19142"/>
                </a:lnTo>
                <a:lnTo>
                  <a:pt x="24078" y="23747"/>
                </a:lnTo>
                <a:lnTo>
                  <a:pt x="33244" y="28969"/>
                </a:lnTo>
                <a:lnTo>
                  <a:pt x="41127" y="34465"/>
                </a:lnTo>
                <a:lnTo>
                  <a:pt x="50921" y="42915"/>
                </a:lnTo>
                <a:lnTo>
                  <a:pt x="59856" y="51450"/>
                </a:lnTo>
                <a:lnTo>
                  <a:pt x="109925" y="101353"/>
                </a:lnTo>
                <a:lnTo>
                  <a:pt x="114241" y="106621"/>
                </a:lnTo>
                <a:lnTo>
                  <a:pt x="118071" y="112038"/>
                </a:lnTo>
                <a:lnTo>
                  <a:pt x="121576" y="117555"/>
                </a:lnTo>
                <a:lnTo>
                  <a:pt x="125818" y="123137"/>
                </a:lnTo>
                <a:lnTo>
                  <a:pt x="130551" y="128764"/>
                </a:lnTo>
                <a:lnTo>
                  <a:pt x="135612" y="134420"/>
                </a:lnTo>
                <a:lnTo>
                  <a:pt x="139938" y="140096"/>
                </a:lnTo>
                <a:lnTo>
                  <a:pt x="143774" y="145785"/>
                </a:lnTo>
                <a:lnTo>
                  <a:pt x="147285" y="151482"/>
                </a:lnTo>
                <a:lnTo>
                  <a:pt x="151530" y="157186"/>
                </a:lnTo>
                <a:lnTo>
                  <a:pt x="156265" y="162893"/>
                </a:lnTo>
                <a:lnTo>
                  <a:pt x="161327" y="168603"/>
                </a:lnTo>
                <a:lnTo>
                  <a:pt x="172031" y="180027"/>
                </a:lnTo>
                <a:lnTo>
                  <a:pt x="200102" y="208598"/>
                </a:lnTo>
                <a:lnTo>
                  <a:pt x="285610" y="294183"/>
                </a:lnTo>
                <a:lnTo>
                  <a:pt x="293943" y="299976"/>
                </a:lnTo>
                <a:lnTo>
                  <a:pt x="305713" y="306905"/>
                </a:lnTo>
                <a:lnTo>
                  <a:pt x="306678" y="308426"/>
                </a:lnTo>
                <a:lnTo>
                  <a:pt x="307752" y="312656"/>
                </a:lnTo>
                <a:lnTo>
                  <a:pt x="308991" y="314165"/>
                </a:lnTo>
                <a:lnTo>
                  <a:pt x="310769" y="315171"/>
                </a:lnTo>
                <a:lnTo>
                  <a:pt x="316808" y="317065"/>
                </a:lnTo>
                <a:lnTo>
                  <a:pt x="317183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9"/>
          <p:cNvSpPr/>
          <p:nvPr/>
        </p:nvSpPr>
        <p:spPr>
          <a:xfrm>
            <a:off x="7649527" y="2597467"/>
            <a:ext cx="231458" cy="308611"/>
          </a:xfrm>
          <a:custGeom>
            <a:avLst/>
            <a:gdLst/>
            <a:ahLst/>
            <a:cxnLst/>
            <a:rect l="0" t="0" r="0" b="0"/>
            <a:pathLst>
              <a:path w="231458" h="308611">
                <a:moveTo>
                  <a:pt x="231457" y="0"/>
                </a:moveTo>
                <a:lnTo>
                  <a:pt x="231457" y="4551"/>
                </a:lnTo>
                <a:lnTo>
                  <a:pt x="230505" y="6844"/>
                </a:lnTo>
                <a:lnTo>
                  <a:pt x="225566" y="14622"/>
                </a:lnTo>
                <a:lnTo>
                  <a:pt x="224077" y="20151"/>
                </a:lnTo>
                <a:lnTo>
                  <a:pt x="218335" y="28324"/>
                </a:lnTo>
                <a:lnTo>
                  <a:pt x="214137" y="33170"/>
                </a:lnTo>
                <a:lnTo>
                  <a:pt x="206932" y="41095"/>
                </a:lnTo>
                <a:lnTo>
                  <a:pt x="199602" y="48744"/>
                </a:lnTo>
                <a:lnTo>
                  <a:pt x="189995" y="58494"/>
                </a:lnTo>
                <a:lnTo>
                  <a:pt x="185718" y="63761"/>
                </a:lnTo>
                <a:lnTo>
                  <a:pt x="181915" y="69177"/>
                </a:lnTo>
                <a:lnTo>
                  <a:pt x="178426" y="74693"/>
                </a:lnTo>
                <a:lnTo>
                  <a:pt x="174196" y="80276"/>
                </a:lnTo>
                <a:lnTo>
                  <a:pt x="169470" y="85902"/>
                </a:lnTo>
                <a:lnTo>
                  <a:pt x="164415" y="91558"/>
                </a:lnTo>
                <a:lnTo>
                  <a:pt x="153719" y="102923"/>
                </a:lnTo>
                <a:lnTo>
                  <a:pt x="148200" y="108620"/>
                </a:lnTo>
                <a:lnTo>
                  <a:pt x="143567" y="114323"/>
                </a:lnTo>
                <a:lnTo>
                  <a:pt x="139527" y="120031"/>
                </a:lnTo>
                <a:lnTo>
                  <a:pt x="135880" y="125741"/>
                </a:lnTo>
                <a:lnTo>
                  <a:pt x="132497" y="131452"/>
                </a:lnTo>
                <a:lnTo>
                  <a:pt x="129288" y="137165"/>
                </a:lnTo>
                <a:lnTo>
                  <a:pt x="126197" y="142878"/>
                </a:lnTo>
                <a:lnTo>
                  <a:pt x="122232" y="148592"/>
                </a:lnTo>
                <a:lnTo>
                  <a:pt x="117683" y="154306"/>
                </a:lnTo>
                <a:lnTo>
                  <a:pt x="112745" y="160021"/>
                </a:lnTo>
                <a:lnTo>
                  <a:pt x="108501" y="165736"/>
                </a:lnTo>
                <a:lnTo>
                  <a:pt x="104719" y="171451"/>
                </a:lnTo>
                <a:lnTo>
                  <a:pt x="101245" y="177165"/>
                </a:lnTo>
                <a:lnTo>
                  <a:pt x="97024" y="182880"/>
                </a:lnTo>
                <a:lnTo>
                  <a:pt x="92305" y="188595"/>
                </a:lnTo>
                <a:lnTo>
                  <a:pt x="87255" y="194310"/>
                </a:lnTo>
                <a:lnTo>
                  <a:pt x="82935" y="200025"/>
                </a:lnTo>
                <a:lnTo>
                  <a:pt x="79102" y="205740"/>
                </a:lnTo>
                <a:lnTo>
                  <a:pt x="75595" y="211455"/>
                </a:lnTo>
                <a:lnTo>
                  <a:pt x="71352" y="216218"/>
                </a:lnTo>
                <a:lnTo>
                  <a:pt x="66618" y="220345"/>
                </a:lnTo>
                <a:lnTo>
                  <a:pt x="61557" y="224049"/>
                </a:lnTo>
                <a:lnTo>
                  <a:pt x="58183" y="228424"/>
                </a:lnTo>
                <a:lnTo>
                  <a:pt x="55934" y="233245"/>
                </a:lnTo>
                <a:lnTo>
                  <a:pt x="54434" y="238364"/>
                </a:lnTo>
                <a:lnTo>
                  <a:pt x="51530" y="242729"/>
                </a:lnTo>
                <a:lnTo>
                  <a:pt x="47688" y="246592"/>
                </a:lnTo>
                <a:lnTo>
                  <a:pt x="43222" y="250120"/>
                </a:lnTo>
                <a:lnTo>
                  <a:pt x="39292" y="253424"/>
                </a:lnTo>
                <a:lnTo>
                  <a:pt x="32386" y="259635"/>
                </a:lnTo>
                <a:lnTo>
                  <a:pt x="30163" y="262626"/>
                </a:lnTo>
                <a:lnTo>
                  <a:pt x="26082" y="271384"/>
                </a:lnTo>
                <a:lnTo>
                  <a:pt x="19264" y="280012"/>
                </a:lnTo>
                <a:lnTo>
                  <a:pt x="13960" y="285740"/>
                </a:lnTo>
                <a:lnTo>
                  <a:pt x="12164" y="288601"/>
                </a:lnTo>
                <a:lnTo>
                  <a:pt x="9282" y="297496"/>
                </a:lnTo>
                <a:lnTo>
                  <a:pt x="9045" y="298343"/>
                </a:lnTo>
                <a:lnTo>
                  <a:pt x="8713" y="304087"/>
                </a:lnTo>
                <a:lnTo>
                  <a:pt x="7714" y="305594"/>
                </a:lnTo>
                <a:lnTo>
                  <a:pt x="6095" y="306600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0"/>
          <p:cNvSpPr/>
          <p:nvPr/>
        </p:nvSpPr>
        <p:spPr>
          <a:xfrm>
            <a:off x="8018147" y="2451735"/>
            <a:ext cx="94296" cy="2511743"/>
          </a:xfrm>
          <a:custGeom>
            <a:avLst/>
            <a:gdLst/>
            <a:ahLst/>
            <a:cxnLst/>
            <a:rect l="0" t="0" r="0" b="0"/>
            <a:pathLst>
              <a:path w="94296" h="2511743">
                <a:moveTo>
                  <a:pt x="85722" y="0"/>
                </a:moveTo>
                <a:lnTo>
                  <a:pt x="90274" y="4551"/>
                </a:lnTo>
                <a:lnTo>
                  <a:pt x="90661" y="5891"/>
                </a:lnTo>
                <a:lnTo>
                  <a:pt x="89968" y="6785"/>
                </a:lnTo>
                <a:lnTo>
                  <a:pt x="86561" y="8219"/>
                </a:lnTo>
                <a:lnTo>
                  <a:pt x="86095" y="10955"/>
                </a:lnTo>
                <a:lnTo>
                  <a:pt x="85725" y="53113"/>
                </a:lnTo>
                <a:lnTo>
                  <a:pt x="83184" y="62023"/>
                </a:lnTo>
                <a:lnTo>
                  <a:pt x="81173" y="67066"/>
                </a:lnTo>
                <a:lnTo>
                  <a:pt x="78342" y="83265"/>
                </a:lnTo>
                <a:lnTo>
                  <a:pt x="76219" y="140976"/>
                </a:lnTo>
                <a:lnTo>
                  <a:pt x="74624" y="148277"/>
                </a:lnTo>
                <a:lnTo>
                  <a:pt x="72608" y="156001"/>
                </a:lnTo>
                <a:lnTo>
                  <a:pt x="69771" y="175974"/>
                </a:lnTo>
                <a:lnTo>
                  <a:pt x="67695" y="230769"/>
                </a:lnTo>
                <a:lnTo>
                  <a:pt x="66084" y="237666"/>
                </a:lnTo>
                <a:lnTo>
                  <a:pt x="64058" y="244169"/>
                </a:lnTo>
                <a:lnTo>
                  <a:pt x="61205" y="266974"/>
                </a:lnTo>
                <a:lnTo>
                  <a:pt x="59853" y="275137"/>
                </a:lnTo>
                <a:lnTo>
                  <a:pt x="57999" y="283437"/>
                </a:lnTo>
                <a:lnTo>
                  <a:pt x="55810" y="291828"/>
                </a:lnTo>
                <a:lnTo>
                  <a:pt x="53378" y="308771"/>
                </a:lnTo>
                <a:lnTo>
                  <a:pt x="51509" y="384974"/>
                </a:lnTo>
                <a:lnTo>
                  <a:pt x="50486" y="443019"/>
                </a:lnTo>
                <a:lnTo>
                  <a:pt x="48897" y="452509"/>
                </a:lnTo>
                <a:lnTo>
                  <a:pt x="46885" y="461692"/>
                </a:lnTo>
                <a:lnTo>
                  <a:pt x="42703" y="502855"/>
                </a:lnTo>
                <a:lnTo>
                  <a:pt x="40850" y="512401"/>
                </a:lnTo>
                <a:lnTo>
                  <a:pt x="38663" y="521623"/>
                </a:lnTo>
                <a:lnTo>
                  <a:pt x="36232" y="542030"/>
                </a:lnTo>
                <a:lnTo>
                  <a:pt x="34401" y="612811"/>
                </a:lnTo>
                <a:lnTo>
                  <a:pt x="31763" y="668827"/>
                </a:lnTo>
                <a:lnTo>
                  <a:pt x="29747" y="680199"/>
                </a:lnTo>
                <a:lnTo>
                  <a:pt x="26909" y="718959"/>
                </a:lnTo>
                <a:lnTo>
                  <a:pt x="25820" y="791177"/>
                </a:lnTo>
                <a:lnTo>
                  <a:pt x="23221" y="814231"/>
                </a:lnTo>
                <a:lnTo>
                  <a:pt x="21195" y="825713"/>
                </a:lnTo>
                <a:lnTo>
                  <a:pt x="16991" y="877408"/>
                </a:lnTo>
                <a:lnTo>
                  <a:pt x="15137" y="889738"/>
                </a:lnTo>
                <a:lnTo>
                  <a:pt x="12948" y="901769"/>
                </a:lnTo>
                <a:lnTo>
                  <a:pt x="10515" y="927836"/>
                </a:lnTo>
                <a:lnTo>
                  <a:pt x="8482" y="954344"/>
                </a:lnTo>
                <a:lnTo>
                  <a:pt x="6607" y="966747"/>
                </a:lnTo>
                <a:lnTo>
                  <a:pt x="4403" y="978825"/>
                </a:lnTo>
                <a:lnTo>
                  <a:pt x="1955" y="1004946"/>
                </a:lnTo>
                <a:lnTo>
                  <a:pt x="256" y="1074678"/>
                </a:lnTo>
                <a:lnTo>
                  <a:pt x="0" y="1223366"/>
                </a:lnTo>
                <a:lnTo>
                  <a:pt x="2540" y="1251743"/>
                </a:lnTo>
                <a:lnTo>
                  <a:pt x="4550" y="1265977"/>
                </a:lnTo>
                <a:lnTo>
                  <a:pt x="7379" y="1308766"/>
                </a:lnTo>
                <a:lnTo>
                  <a:pt x="8413" y="1380176"/>
                </a:lnTo>
                <a:lnTo>
                  <a:pt x="9502" y="1451610"/>
                </a:lnTo>
                <a:lnTo>
                  <a:pt x="11097" y="1465897"/>
                </a:lnTo>
                <a:lnTo>
                  <a:pt x="13112" y="1480185"/>
                </a:lnTo>
                <a:lnTo>
                  <a:pt x="17298" y="1537335"/>
                </a:lnTo>
                <a:lnTo>
                  <a:pt x="19152" y="1551622"/>
                </a:lnTo>
                <a:lnTo>
                  <a:pt x="21340" y="1565910"/>
                </a:lnTo>
                <a:lnTo>
                  <a:pt x="23771" y="1597025"/>
                </a:lnTo>
                <a:lnTo>
                  <a:pt x="25460" y="1673700"/>
                </a:lnTo>
                <a:lnTo>
                  <a:pt x="28205" y="1731487"/>
                </a:lnTo>
                <a:lnTo>
                  <a:pt x="30233" y="1745828"/>
                </a:lnTo>
                <a:lnTo>
                  <a:pt x="33086" y="1788764"/>
                </a:lnTo>
                <a:lnTo>
                  <a:pt x="35004" y="1840047"/>
                </a:lnTo>
                <a:lnTo>
                  <a:pt x="36669" y="1853443"/>
                </a:lnTo>
                <a:lnTo>
                  <a:pt x="38733" y="1867136"/>
                </a:lnTo>
                <a:lnTo>
                  <a:pt x="41637" y="1909162"/>
                </a:lnTo>
                <a:lnTo>
                  <a:pt x="43571" y="1966029"/>
                </a:lnTo>
                <a:lnTo>
                  <a:pt x="45239" y="1980294"/>
                </a:lnTo>
                <a:lnTo>
                  <a:pt x="47304" y="1994566"/>
                </a:lnTo>
                <a:lnTo>
                  <a:pt x="50209" y="2037407"/>
                </a:lnTo>
                <a:lnTo>
                  <a:pt x="52143" y="2087705"/>
                </a:lnTo>
                <a:lnTo>
                  <a:pt x="53811" y="2099511"/>
                </a:lnTo>
                <a:lnTo>
                  <a:pt x="55876" y="2111191"/>
                </a:lnTo>
                <a:lnTo>
                  <a:pt x="58782" y="2150385"/>
                </a:lnTo>
                <a:lnTo>
                  <a:pt x="60715" y="2199451"/>
                </a:lnTo>
                <a:lnTo>
                  <a:pt x="62383" y="2211156"/>
                </a:lnTo>
                <a:lnTo>
                  <a:pt x="64448" y="2222769"/>
                </a:lnTo>
                <a:lnTo>
                  <a:pt x="68715" y="2268782"/>
                </a:lnTo>
                <a:lnTo>
                  <a:pt x="70574" y="2280237"/>
                </a:lnTo>
                <a:lnTo>
                  <a:pt x="72766" y="2291682"/>
                </a:lnTo>
                <a:lnTo>
                  <a:pt x="75202" y="2312020"/>
                </a:lnTo>
                <a:lnTo>
                  <a:pt x="77237" y="2331537"/>
                </a:lnTo>
                <a:lnTo>
                  <a:pt x="79113" y="2342075"/>
                </a:lnTo>
                <a:lnTo>
                  <a:pt x="81316" y="2352911"/>
                </a:lnTo>
                <a:lnTo>
                  <a:pt x="83765" y="2372570"/>
                </a:lnTo>
                <a:lnTo>
                  <a:pt x="86598" y="2436240"/>
                </a:lnTo>
                <a:lnTo>
                  <a:pt x="88212" y="2442357"/>
                </a:lnTo>
                <a:lnTo>
                  <a:pt x="90240" y="2448341"/>
                </a:lnTo>
                <a:lnTo>
                  <a:pt x="93094" y="2465863"/>
                </a:lnTo>
                <a:lnTo>
                  <a:pt x="94295" y="25117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1"/>
          <p:cNvSpPr/>
          <p:nvPr/>
        </p:nvSpPr>
        <p:spPr>
          <a:xfrm>
            <a:off x="8275319" y="2597864"/>
            <a:ext cx="317066" cy="385356"/>
          </a:xfrm>
          <a:custGeom>
            <a:avLst/>
            <a:gdLst/>
            <a:ahLst/>
            <a:cxnLst/>
            <a:rect l="0" t="0" r="0" b="0"/>
            <a:pathLst>
              <a:path w="317066" h="385356">
                <a:moveTo>
                  <a:pt x="0" y="16748"/>
                </a:moveTo>
                <a:lnTo>
                  <a:pt x="0" y="75592"/>
                </a:lnTo>
                <a:lnTo>
                  <a:pt x="953" y="79790"/>
                </a:lnTo>
                <a:lnTo>
                  <a:pt x="5892" y="91201"/>
                </a:lnTo>
                <a:lnTo>
                  <a:pt x="7382" y="100956"/>
                </a:lnTo>
                <a:lnTo>
                  <a:pt x="8221" y="112607"/>
                </a:lnTo>
                <a:lnTo>
                  <a:pt x="9290" y="115896"/>
                </a:lnTo>
                <a:lnTo>
                  <a:pt x="13020" y="122092"/>
                </a:lnTo>
                <a:lnTo>
                  <a:pt x="15312" y="130560"/>
                </a:lnTo>
                <a:lnTo>
                  <a:pt x="16330" y="139721"/>
                </a:lnTo>
                <a:lnTo>
                  <a:pt x="16784" y="146968"/>
                </a:lnTo>
                <a:lnTo>
                  <a:pt x="19525" y="155903"/>
                </a:lnTo>
                <a:lnTo>
                  <a:pt x="23918" y="165272"/>
                </a:lnTo>
                <a:lnTo>
                  <a:pt x="31746" y="175902"/>
                </a:lnTo>
                <a:lnTo>
                  <a:pt x="37288" y="182098"/>
                </a:lnTo>
                <a:lnTo>
                  <a:pt x="40099" y="184132"/>
                </a:lnTo>
                <a:lnTo>
                  <a:pt x="48606" y="187946"/>
                </a:lnTo>
                <a:lnTo>
                  <a:pt x="57159" y="194685"/>
                </a:lnTo>
                <a:lnTo>
                  <a:pt x="62869" y="199971"/>
                </a:lnTo>
                <a:lnTo>
                  <a:pt x="65726" y="201762"/>
                </a:lnTo>
                <a:lnTo>
                  <a:pt x="71439" y="203751"/>
                </a:lnTo>
                <a:lnTo>
                  <a:pt x="80011" y="204871"/>
                </a:lnTo>
                <a:lnTo>
                  <a:pt x="88266" y="205134"/>
                </a:lnTo>
                <a:lnTo>
                  <a:pt x="104536" y="205302"/>
                </a:lnTo>
                <a:lnTo>
                  <a:pt x="107791" y="204363"/>
                </a:lnTo>
                <a:lnTo>
                  <a:pt x="113948" y="200780"/>
                </a:lnTo>
                <a:lnTo>
                  <a:pt x="122769" y="193408"/>
                </a:lnTo>
                <a:lnTo>
                  <a:pt x="126613" y="191671"/>
                </a:lnTo>
                <a:lnTo>
                  <a:pt x="135966" y="189742"/>
                </a:lnTo>
                <a:lnTo>
                  <a:pt x="141126" y="188275"/>
                </a:lnTo>
                <a:lnTo>
                  <a:pt x="146472" y="186344"/>
                </a:lnTo>
                <a:lnTo>
                  <a:pt x="151941" y="184105"/>
                </a:lnTo>
                <a:lnTo>
                  <a:pt x="156539" y="180707"/>
                </a:lnTo>
                <a:lnTo>
                  <a:pt x="164188" y="171851"/>
                </a:lnTo>
                <a:lnTo>
                  <a:pt x="173303" y="164105"/>
                </a:lnTo>
                <a:lnTo>
                  <a:pt x="182751" y="157488"/>
                </a:lnTo>
                <a:lnTo>
                  <a:pt x="190126" y="151371"/>
                </a:lnTo>
                <a:lnTo>
                  <a:pt x="196578" y="142938"/>
                </a:lnTo>
                <a:lnTo>
                  <a:pt x="199632" y="138022"/>
                </a:lnTo>
                <a:lnTo>
                  <a:pt x="208105" y="130020"/>
                </a:lnTo>
                <a:lnTo>
                  <a:pt x="213032" y="126553"/>
                </a:lnTo>
                <a:lnTo>
                  <a:pt x="221047" y="117620"/>
                </a:lnTo>
                <a:lnTo>
                  <a:pt x="224517" y="112571"/>
                </a:lnTo>
                <a:lnTo>
                  <a:pt x="228373" y="101881"/>
                </a:lnTo>
                <a:lnTo>
                  <a:pt x="230087" y="91733"/>
                </a:lnTo>
                <a:lnTo>
                  <a:pt x="231052" y="79711"/>
                </a:lnTo>
                <a:lnTo>
                  <a:pt x="231278" y="69814"/>
                </a:lnTo>
                <a:lnTo>
                  <a:pt x="231458" y="0"/>
                </a:lnTo>
                <a:lnTo>
                  <a:pt x="231458" y="20916"/>
                </a:lnTo>
                <a:lnTo>
                  <a:pt x="233998" y="28443"/>
                </a:lnTo>
                <a:lnTo>
                  <a:pt x="238302" y="37186"/>
                </a:lnTo>
                <a:lnTo>
                  <a:pt x="245128" y="47463"/>
                </a:lnTo>
                <a:lnTo>
                  <a:pt x="247059" y="53577"/>
                </a:lnTo>
                <a:lnTo>
                  <a:pt x="247917" y="62009"/>
                </a:lnTo>
                <a:lnTo>
                  <a:pt x="248146" y="66924"/>
                </a:lnTo>
                <a:lnTo>
                  <a:pt x="250940" y="77466"/>
                </a:lnTo>
                <a:lnTo>
                  <a:pt x="255357" y="88501"/>
                </a:lnTo>
                <a:lnTo>
                  <a:pt x="260495" y="99756"/>
                </a:lnTo>
                <a:lnTo>
                  <a:pt x="265953" y="108568"/>
                </a:lnTo>
                <a:lnTo>
                  <a:pt x="268743" y="112251"/>
                </a:lnTo>
                <a:lnTo>
                  <a:pt x="270602" y="116612"/>
                </a:lnTo>
                <a:lnTo>
                  <a:pt x="272668" y="126537"/>
                </a:lnTo>
                <a:lnTo>
                  <a:pt x="276127" y="137298"/>
                </a:lnTo>
                <a:lnTo>
                  <a:pt x="278382" y="142835"/>
                </a:lnTo>
                <a:lnTo>
                  <a:pt x="280838" y="149384"/>
                </a:lnTo>
                <a:lnTo>
                  <a:pt x="286107" y="164280"/>
                </a:lnTo>
                <a:lnTo>
                  <a:pt x="288846" y="171300"/>
                </a:lnTo>
                <a:lnTo>
                  <a:pt x="291624" y="177885"/>
                </a:lnTo>
                <a:lnTo>
                  <a:pt x="294428" y="184180"/>
                </a:lnTo>
                <a:lnTo>
                  <a:pt x="300085" y="196255"/>
                </a:lnTo>
                <a:lnTo>
                  <a:pt x="304821" y="207971"/>
                </a:lnTo>
                <a:lnTo>
                  <a:pt x="306927" y="219529"/>
                </a:lnTo>
                <a:lnTo>
                  <a:pt x="310402" y="231015"/>
                </a:lnTo>
                <a:lnTo>
                  <a:pt x="314169" y="242470"/>
                </a:lnTo>
                <a:lnTo>
                  <a:pt x="315844" y="253912"/>
                </a:lnTo>
                <a:lnTo>
                  <a:pt x="316588" y="262807"/>
                </a:lnTo>
                <a:lnTo>
                  <a:pt x="316918" y="270887"/>
                </a:lnTo>
                <a:lnTo>
                  <a:pt x="317065" y="280829"/>
                </a:lnTo>
                <a:lnTo>
                  <a:pt x="316152" y="285194"/>
                </a:lnTo>
                <a:lnTo>
                  <a:pt x="311269" y="296842"/>
                </a:lnTo>
                <a:lnTo>
                  <a:pt x="309792" y="306652"/>
                </a:lnTo>
                <a:lnTo>
                  <a:pt x="308961" y="318334"/>
                </a:lnTo>
                <a:lnTo>
                  <a:pt x="306940" y="321628"/>
                </a:lnTo>
                <a:lnTo>
                  <a:pt x="299613" y="327828"/>
                </a:lnTo>
                <a:lnTo>
                  <a:pt x="292547" y="333758"/>
                </a:lnTo>
                <a:lnTo>
                  <a:pt x="283213" y="342452"/>
                </a:lnTo>
                <a:lnTo>
                  <a:pt x="280249" y="345327"/>
                </a:lnTo>
                <a:lnTo>
                  <a:pt x="275415" y="348195"/>
                </a:lnTo>
                <a:lnTo>
                  <a:pt x="269335" y="351060"/>
                </a:lnTo>
                <a:lnTo>
                  <a:pt x="262424" y="353923"/>
                </a:lnTo>
                <a:lnTo>
                  <a:pt x="255912" y="356784"/>
                </a:lnTo>
                <a:lnTo>
                  <a:pt x="243597" y="362502"/>
                </a:lnTo>
                <a:lnTo>
                  <a:pt x="225954" y="371077"/>
                </a:lnTo>
                <a:lnTo>
                  <a:pt x="219215" y="372982"/>
                </a:lnTo>
                <a:lnTo>
                  <a:pt x="211866" y="374253"/>
                </a:lnTo>
                <a:lnTo>
                  <a:pt x="204110" y="375100"/>
                </a:lnTo>
                <a:lnTo>
                  <a:pt x="197033" y="376617"/>
                </a:lnTo>
                <a:lnTo>
                  <a:pt x="190411" y="378580"/>
                </a:lnTo>
                <a:lnTo>
                  <a:pt x="184091" y="380842"/>
                </a:lnTo>
                <a:lnTo>
                  <a:pt x="177020" y="382350"/>
                </a:lnTo>
                <a:lnTo>
                  <a:pt x="169449" y="383355"/>
                </a:lnTo>
                <a:lnTo>
                  <a:pt x="161543" y="384025"/>
                </a:lnTo>
                <a:lnTo>
                  <a:pt x="154368" y="384472"/>
                </a:lnTo>
                <a:lnTo>
                  <a:pt x="141316" y="384968"/>
                </a:lnTo>
                <a:lnTo>
                  <a:pt x="123258" y="385248"/>
                </a:lnTo>
                <a:lnTo>
                  <a:pt x="88616" y="385355"/>
                </a:lnTo>
                <a:lnTo>
                  <a:pt x="82890" y="384406"/>
                </a:lnTo>
                <a:lnTo>
                  <a:pt x="77168" y="382821"/>
                </a:lnTo>
                <a:lnTo>
                  <a:pt x="60008" y="3767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2"/>
          <p:cNvSpPr/>
          <p:nvPr/>
        </p:nvSpPr>
        <p:spPr>
          <a:xfrm>
            <a:off x="7392352" y="3017529"/>
            <a:ext cx="1405736" cy="85714"/>
          </a:xfrm>
          <a:custGeom>
            <a:avLst/>
            <a:gdLst/>
            <a:ahLst/>
            <a:cxnLst/>
            <a:rect l="0" t="0" r="0" b="0"/>
            <a:pathLst>
              <a:path w="1405736" h="85714">
                <a:moveTo>
                  <a:pt x="0" y="68571"/>
                </a:moveTo>
                <a:lnTo>
                  <a:pt x="0" y="73122"/>
                </a:lnTo>
                <a:lnTo>
                  <a:pt x="953" y="74462"/>
                </a:lnTo>
                <a:lnTo>
                  <a:pt x="2540" y="75356"/>
                </a:lnTo>
                <a:lnTo>
                  <a:pt x="8220" y="77038"/>
                </a:lnTo>
                <a:lnTo>
                  <a:pt x="13019" y="77112"/>
                </a:lnTo>
                <a:lnTo>
                  <a:pt x="15347" y="78075"/>
                </a:lnTo>
                <a:lnTo>
                  <a:pt x="17851" y="79669"/>
                </a:lnTo>
                <a:lnTo>
                  <a:pt x="20473" y="81685"/>
                </a:lnTo>
                <a:lnTo>
                  <a:pt x="24127" y="83028"/>
                </a:lnTo>
                <a:lnTo>
                  <a:pt x="41137" y="85185"/>
                </a:lnTo>
                <a:lnTo>
                  <a:pt x="79246" y="85685"/>
                </a:lnTo>
                <a:lnTo>
                  <a:pt x="121390" y="85713"/>
                </a:lnTo>
                <a:lnTo>
                  <a:pt x="137772" y="83174"/>
                </a:lnTo>
                <a:lnTo>
                  <a:pt x="146140" y="81164"/>
                </a:lnTo>
                <a:lnTo>
                  <a:pt x="163058" y="78930"/>
                </a:lnTo>
                <a:lnTo>
                  <a:pt x="201755" y="77496"/>
                </a:lnTo>
                <a:lnTo>
                  <a:pt x="261376" y="77174"/>
                </a:lnTo>
                <a:lnTo>
                  <a:pt x="280950" y="74617"/>
                </a:lnTo>
                <a:lnTo>
                  <a:pt x="290169" y="72601"/>
                </a:lnTo>
                <a:lnTo>
                  <a:pt x="313114" y="70362"/>
                </a:lnTo>
                <a:lnTo>
                  <a:pt x="352807" y="69101"/>
                </a:lnTo>
                <a:lnTo>
                  <a:pt x="379689" y="67854"/>
                </a:lnTo>
                <a:lnTo>
                  <a:pt x="392191" y="66188"/>
                </a:lnTo>
                <a:lnTo>
                  <a:pt x="404336" y="64125"/>
                </a:lnTo>
                <a:lnTo>
                  <a:pt x="430530" y="61832"/>
                </a:lnTo>
                <a:lnTo>
                  <a:pt x="472053" y="60541"/>
                </a:lnTo>
                <a:lnTo>
                  <a:pt x="501266" y="59287"/>
                </a:lnTo>
                <a:lnTo>
                  <a:pt x="517057" y="57619"/>
                </a:lnTo>
                <a:lnTo>
                  <a:pt x="533300" y="55555"/>
                </a:lnTo>
                <a:lnTo>
                  <a:pt x="564048" y="53261"/>
                </a:lnTo>
                <a:lnTo>
                  <a:pt x="593588" y="51289"/>
                </a:lnTo>
                <a:lnTo>
                  <a:pt x="608133" y="49429"/>
                </a:lnTo>
                <a:lnTo>
                  <a:pt x="622592" y="47237"/>
                </a:lnTo>
                <a:lnTo>
                  <a:pt x="653898" y="44802"/>
                </a:lnTo>
                <a:lnTo>
                  <a:pt x="685909" y="43719"/>
                </a:lnTo>
                <a:lnTo>
                  <a:pt x="716011" y="43238"/>
                </a:lnTo>
                <a:lnTo>
                  <a:pt x="730705" y="42157"/>
                </a:lnTo>
                <a:lnTo>
                  <a:pt x="745265" y="40484"/>
                </a:lnTo>
                <a:lnTo>
                  <a:pt x="759733" y="38416"/>
                </a:lnTo>
                <a:lnTo>
                  <a:pt x="791050" y="36119"/>
                </a:lnTo>
                <a:lnTo>
                  <a:pt x="823065" y="35098"/>
                </a:lnTo>
                <a:lnTo>
                  <a:pt x="884964" y="34442"/>
                </a:lnTo>
                <a:lnTo>
                  <a:pt x="918145" y="33400"/>
                </a:lnTo>
                <a:lnTo>
                  <a:pt x="934993" y="31788"/>
                </a:lnTo>
                <a:lnTo>
                  <a:pt x="951942" y="29762"/>
                </a:lnTo>
                <a:lnTo>
                  <a:pt x="983473" y="27510"/>
                </a:lnTo>
                <a:lnTo>
                  <a:pt x="1014314" y="26509"/>
                </a:lnTo>
                <a:lnTo>
                  <a:pt x="1093092" y="25813"/>
                </a:lnTo>
                <a:lnTo>
                  <a:pt x="1122406" y="23215"/>
                </a:lnTo>
                <a:lnTo>
                  <a:pt x="1136891" y="21189"/>
                </a:lnTo>
                <a:lnTo>
                  <a:pt x="1165686" y="18937"/>
                </a:lnTo>
                <a:lnTo>
                  <a:pt x="1206130" y="17669"/>
                </a:lnTo>
                <a:lnTo>
                  <a:pt x="1253931" y="17241"/>
                </a:lnTo>
                <a:lnTo>
                  <a:pt x="1274536" y="14642"/>
                </a:lnTo>
                <a:lnTo>
                  <a:pt x="1284030" y="12616"/>
                </a:lnTo>
                <a:lnTo>
                  <a:pt x="1304741" y="10365"/>
                </a:lnTo>
                <a:lnTo>
                  <a:pt x="1347661" y="8800"/>
                </a:lnTo>
                <a:lnTo>
                  <a:pt x="1370222" y="7681"/>
                </a:lnTo>
                <a:lnTo>
                  <a:pt x="1375443" y="6070"/>
                </a:lnTo>
                <a:lnTo>
                  <a:pt x="1379879" y="4043"/>
                </a:lnTo>
                <a:lnTo>
                  <a:pt x="1387344" y="1792"/>
                </a:lnTo>
                <a:lnTo>
                  <a:pt x="1405735" y="0"/>
                </a:lnTo>
                <a:lnTo>
                  <a:pt x="1403281" y="2535"/>
                </a:lnTo>
                <a:lnTo>
                  <a:pt x="1397317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3"/>
          <p:cNvSpPr/>
          <p:nvPr/>
        </p:nvSpPr>
        <p:spPr>
          <a:xfrm>
            <a:off x="7407231" y="3232337"/>
            <a:ext cx="315473" cy="273772"/>
          </a:xfrm>
          <a:custGeom>
            <a:avLst/>
            <a:gdLst/>
            <a:ahLst/>
            <a:cxnLst/>
            <a:rect l="0" t="0" r="0" b="0"/>
            <a:pathLst>
              <a:path w="315473" h="273772">
                <a:moveTo>
                  <a:pt x="173716" y="25213"/>
                </a:moveTo>
                <a:lnTo>
                  <a:pt x="173716" y="20662"/>
                </a:lnTo>
                <a:lnTo>
                  <a:pt x="172764" y="19321"/>
                </a:lnTo>
                <a:lnTo>
                  <a:pt x="171176" y="18427"/>
                </a:lnTo>
                <a:lnTo>
                  <a:pt x="165497" y="16745"/>
                </a:lnTo>
                <a:lnTo>
                  <a:pt x="155865" y="16654"/>
                </a:lnTo>
                <a:lnTo>
                  <a:pt x="145001" y="16643"/>
                </a:lnTo>
                <a:lnTo>
                  <a:pt x="136824" y="19181"/>
                </a:lnTo>
                <a:lnTo>
                  <a:pt x="127792" y="23485"/>
                </a:lnTo>
                <a:lnTo>
                  <a:pt x="120603" y="28572"/>
                </a:lnTo>
                <a:lnTo>
                  <a:pt x="111201" y="36792"/>
                </a:lnTo>
                <a:lnTo>
                  <a:pt x="102752" y="42424"/>
                </a:lnTo>
                <a:lnTo>
                  <a:pt x="97832" y="45259"/>
                </a:lnTo>
                <a:lnTo>
                  <a:pt x="92646" y="49054"/>
                </a:lnTo>
                <a:lnTo>
                  <a:pt x="87285" y="53490"/>
                </a:lnTo>
                <a:lnTo>
                  <a:pt x="81805" y="58352"/>
                </a:lnTo>
                <a:lnTo>
                  <a:pt x="77200" y="63498"/>
                </a:lnTo>
                <a:lnTo>
                  <a:pt x="73177" y="68833"/>
                </a:lnTo>
                <a:lnTo>
                  <a:pt x="69542" y="74296"/>
                </a:lnTo>
                <a:lnTo>
                  <a:pt x="65215" y="79842"/>
                </a:lnTo>
                <a:lnTo>
                  <a:pt x="60424" y="85445"/>
                </a:lnTo>
                <a:lnTo>
                  <a:pt x="55325" y="91085"/>
                </a:lnTo>
                <a:lnTo>
                  <a:pt x="50974" y="96750"/>
                </a:lnTo>
                <a:lnTo>
                  <a:pt x="47121" y="102432"/>
                </a:lnTo>
                <a:lnTo>
                  <a:pt x="43599" y="108124"/>
                </a:lnTo>
                <a:lnTo>
                  <a:pt x="39347" y="112872"/>
                </a:lnTo>
                <a:lnTo>
                  <a:pt x="29541" y="120687"/>
                </a:lnTo>
                <a:lnTo>
                  <a:pt x="26165" y="125058"/>
                </a:lnTo>
                <a:lnTo>
                  <a:pt x="23913" y="129876"/>
                </a:lnTo>
                <a:lnTo>
                  <a:pt x="22412" y="134993"/>
                </a:lnTo>
                <a:lnTo>
                  <a:pt x="15750" y="155848"/>
                </a:lnTo>
                <a:lnTo>
                  <a:pt x="14112" y="162785"/>
                </a:lnTo>
                <a:lnTo>
                  <a:pt x="13022" y="169315"/>
                </a:lnTo>
                <a:lnTo>
                  <a:pt x="12294" y="175573"/>
                </a:lnTo>
                <a:lnTo>
                  <a:pt x="9903" y="180698"/>
                </a:lnTo>
                <a:lnTo>
                  <a:pt x="6405" y="185067"/>
                </a:lnTo>
                <a:lnTo>
                  <a:pt x="2168" y="188932"/>
                </a:lnTo>
                <a:lnTo>
                  <a:pt x="295" y="193414"/>
                </a:lnTo>
                <a:lnTo>
                  <a:pt x="0" y="198307"/>
                </a:lnTo>
                <a:lnTo>
                  <a:pt x="756" y="203474"/>
                </a:lnTo>
                <a:lnTo>
                  <a:pt x="1259" y="208823"/>
                </a:lnTo>
                <a:lnTo>
                  <a:pt x="1595" y="214295"/>
                </a:lnTo>
                <a:lnTo>
                  <a:pt x="1818" y="219848"/>
                </a:lnTo>
                <a:lnTo>
                  <a:pt x="2920" y="224502"/>
                </a:lnTo>
                <a:lnTo>
                  <a:pt x="6685" y="232213"/>
                </a:lnTo>
                <a:lnTo>
                  <a:pt x="11532" y="238815"/>
                </a:lnTo>
                <a:lnTo>
                  <a:pt x="16862" y="244925"/>
                </a:lnTo>
                <a:lnTo>
                  <a:pt x="22406" y="250815"/>
                </a:lnTo>
                <a:lnTo>
                  <a:pt x="30584" y="256608"/>
                </a:lnTo>
                <a:lnTo>
                  <a:pt x="39617" y="262357"/>
                </a:lnTo>
                <a:lnTo>
                  <a:pt x="46807" y="268088"/>
                </a:lnTo>
                <a:lnTo>
                  <a:pt x="51009" y="269997"/>
                </a:lnTo>
                <a:lnTo>
                  <a:pt x="60760" y="272118"/>
                </a:lnTo>
                <a:lnTo>
                  <a:pt x="66027" y="272684"/>
                </a:lnTo>
                <a:lnTo>
                  <a:pt x="71444" y="273061"/>
                </a:lnTo>
                <a:lnTo>
                  <a:pt x="76960" y="273312"/>
                </a:lnTo>
                <a:lnTo>
                  <a:pt x="88168" y="273592"/>
                </a:lnTo>
                <a:lnTo>
                  <a:pt x="110886" y="273771"/>
                </a:lnTo>
                <a:lnTo>
                  <a:pt x="117542" y="272833"/>
                </a:lnTo>
                <a:lnTo>
                  <a:pt x="124837" y="271256"/>
                </a:lnTo>
                <a:lnTo>
                  <a:pt x="132557" y="269251"/>
                </a:lnTo>
                <a:lnTo>
                  <a:pt x="139609" y="266962"/>
                </a:lnTo>
                <a:lnTo>
                  <a:pt x="146216" y="264484"/>
                </a:lnTo>
                <a:lnTo>
                  <a:pt x="152525" y="261879"/>
                </a:lnTo>
                <a:lnTo>
                  <a:pt x="158636" y="260143"/>
                </a:lnTo>
                <a:lnTo>
                  <a:pt x="164615" y="258985"/>
                </a:lnTo>
                <a:lnTo>
                  <a:pt x="170507" y="258214"/>
                </a:lnTo>
                <a:lnTo>
                  <a:pt x="176339" y="256747"/>
                </a:lnTo>
                <a:lnTo>
                  <a:pt x="182132" y="254816"/>
                </a:lnTo>
                <a:lnTo>
                  <a:pt x="187899" y="252577"/>
                </a:lnTo>
                <a:lnTo>
                  <a:pt x="196847" y="247549"/>
                </a:lnTo>
                <a:lnTo>
                  <a:pt x="204952" y="241186"/>
                </a:lnTo>
                <a:lnTo>
                  <a:pt x="209780" y="236822"/>
                </a:lnTo>
                <a:lnTo>
                  <a:pt x="214904" y="232008"/>
                </a:lnTo>
                <a:lnTo>
                  <a:pt x="220225" y="227846"/>
                </a:lnTo>
                <a:lnTo>
                  <a:pt x="225677" y="224119"/>
                </a:lnTo>
                <a:lnTo>
                  <a:pt x="231216" y="220682"/>
                </a:lnTo>
                <a:lnTo>
                  <a:pt x="235862" y="216486"/>
                </a:lnTo>
                <a:lnTo>
                  <a:pt x="239912" y="211783"/>
                </a:lnTo>
                <a:lnTo>
                  <a:pt x="243564" y="206743"/>
                </a:lnTo>
                <a:lnTo>
                  <a:pt x="252702" y="198603"/>
                </a:lnTo>
                <a:lnTo>
                  <a:pt x="257806" y="195098"/>
                </a:lnTo>
                <a:lnTo>
                  <a:pt x="263113" y="190857"/>
                </a:lnTo>
                <a:lnTo>
                  <a:pt x="268557" y="186125"/>
                </a:lnTo>
                <a:lnTo>
                  <a:pt x="274091" y="181065"/>
                </a:lnTo>
                <a:lnTo>
                  <a:pt x="278732" y="175787"/>
                </a:lnTo>
                <a:lnTo>
                  <a:pt x="282780" y="170363"/>
                </a:lnTo>
                <a:lnTo>
                  <a:pt x="286430" y="164842"/>
                </a:lnTo>
                <a:lnTo>
                  <a:pt x="289817" y="159256"/>
                </a:lnTo>
                <a:lnTo>
                  <a:pt x="293026" y="153628"/>
                </a:lnTo>
                <a:lnTo>
                  <a:pt x="296118" y="147970"/>
                </a:lnTo>
                <a:lnTo>
                  <a:pt x="299133" y="143246"/>
                </a:lnTo>
                <a:lnTo>
                  <a:pt x="305022" y="135457"/>
                </a:lnTo>
                <a:lnTo>
                  <a:pt x="306974" y="131094"/>
                </a:lnTo>
                <a:lnTo>
                  <a:pt x="308274" y="126280"/>
                </a:lnTo>
                <a:lnTo>
                  <a:pt x="309142" y="121166"/>
                </a:lnTo>
                <a:lnTo>
                  <a:pt x="310673" y="115852"/>
                </a:lnTo>
                <a:lnTo>
                  <a:pt x="312645" y="110403"/>
                </a:lnTo>
                <a:lnTo>
                  <a:pt x="314913" y="104867"/>
                </a:lnTo>
                <a:lnTo>
                  <a:pt x="315472" y="99270"/>
                </a:lnTo>
                <a:lnTo>
                  <a:pt x="314892" y="93634"/>
                </a:lnTo>
                <a:lnTo>
                  <a:pt x="313554" y="87972"/>
                </a:lnTo>
                <a:lnTo>
                  <a:pt x="312662" y="83245"/>
                </a:lnTo>
                <a:lnTo>
                  <a:pt x="311669" y="75452"/>
                </a:lnTo>
                <a:lnTo>
                  <a:pt x="310452" y="71088"/>
                </a:lnTo>
                <a:lnTo>
                  <a:pt x="308688" y="66274"/>
                </a:lnTo>
                <a:lnTo>
                  <a:pt x="306560" y="61160"/>
                </a:lnTo>
                <a:lnTo>
                  <a:pt x="305141" y="55844"/>
                </a:lnTo>
                <a:lnTo>
                  <a:pt x="304195" y="50396"/>
                </a:lnTo>
                <a:lnTo>
                  <a:pt x="303565" y="44859"/>
                </a:lnTo>
                <a:lnTo>
                  <a:pt x="301239" y="40215"/>
                </a:lnTo>
                <a:lnTo>
                  <a:pt x="297784" y="36167"/>
                </a:lnTo>
                <a:lnTo>
                  <a:pt x="289817" y="29129"/>
                </a:lnTo>
                <a:lnTo>
                  <a:pt x="283101" y="22825"/>
                </a:lnTo>
                <a:lnTo>
                  <a:pt x="274402" y="16849"/>
                </a:lnTo>
                <a:lnTo>
                  <a:pt x="265138" y="11018"/>
                </a:lnTo>
                <a:lnTo>
                  <a:pt x="257846" y="5251"/>
                </a:lnTo>
                <a:lnTo>
                  <a:pt x="252662" y="3333"/>
                </a:lnTo>
                <a:lnTo>
                  <a:pt x="246349" y="2053"/>
                </a:lnTo>
                <a:lnTo>
                  <a:pt x="239283" y="1201"/>
                </a:lnTo>
                <a:lnTo>
                  <a:pt x="232667" y="632"/>
                </a:lnTo>
                <a:lnTo>
                  <a:pt x="226352" y="253"/>
                </a:lnTo>
                <a:lnTo>
                  <a:pt x="220237" y="0"/>
                </a:lnTo>
                <a:lnTo>
                  <a:pt x="213302" y="785"/>
                </a:lnTo>
                <a:lnTo>
                  <a:pt x="205822" y="2260"/>
                </a:lnTo>
                <a:lnTo>
                  <a:pt x="197977" y="4196"/>
                </a:lnTo>
                <a:lnTo>
                  <a:pt x="190843" y="5486"/>
                </a:lnTo>
                <a:lnTo>
                  <a:pt x="184182" y="6347"/>
                </a:lnTo>
                <a:lnTo>
                  <a:pt x="177836" y="6920"/>
                </a:lnTo>
                <a:lnTo>
                  <a:pt x="170747" y="8255"/>
                </a:lnTo>
                <a:lnTo>
                  <a:pt x="163165" y="10098"/>
                </a:lnTo>
                <a:lnTo>
                  <a:pt x="155251" y="12278"/>
                </a:lnTo>
                <a:lnTo>
                  <a:pt x="148071" y="14685"/>
                </a:lnTo>
                <a:lnTo>
                  <a:pt x="141380" y="17241"/>
                </a:lnTo>
                <a:lnTo>
                  <a:pt x="135013" y="19899"/>
                </a:lnTo>
                <a:lnTo>
                  <a:pt x="125400" y="25391"/>
                </a:lnTo>
                <a:lnTo>
                  <a:pt x="117953" y="31007"/>
                </a:lnTo>
                <a:lnTo>
                  <a:pt x="114633" y="33838"/>
                </a:lnTo>
                <a:lnTo>
                  <a:pt x="105136" y="423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4"/>
          <p:cNvSpPr/>
          <p:nvPr/>
        </p:nvSpPr>
        <p:spPr>
          <a:xfrm>
            <a:off x="7520949" y="3651885"/>
            <a:ext cx="42854" cy="342901"/>
          </a:xfrm>
          <a:custGeom>
            <a:avLst/>
            <a:gdLst/>
            <a:ahLst/>
            <a:cxnLst/>
            <a:rect l="0" t="0" r="0" b="0"/>
            <a:pathLst>
              <a:path w="42854" h="342901">
                <a:moveTo>
                  <a:pt x="8563" y="0"/>
                </a:moveTo>
                <a:lnTo>
                  <a:pt x="344" y="0"/>
                </a:lnTo>
                <a:lnTo>
                  <a:pt x="5" y="10582"/>
                </a:lnTo>
                <a:lnTo>
                  <a:pt x="0" y="12770"/>
                </a:lnTo>
                <a:lnTo>
                  <a:pt x="949" y="15181"/>
                </a:lnTo>
                <a:lnTo>
                  <a:pt x="2535" y="17740"/>
                </a:lnTo>
                <a:lnTo>
                  <a:pt x="4544" y="20399"/>
                </a:lnTo>
                <a:lnTo>
                  <a:pt x="5883" y="24077"/>
                </a:lnTo>
                <a:lnTo>
                  <a:pt x="6777" y="28434"/>
                </a:lnTo>
                <a:lnTo>
                  <a:pt x="7769" y="38354"/>
                </a:lnTo>
                <a:lnTo>
                  <a:pt x="8034" y="43667"/>
                </a:lnTo>
                <a:lnTo>
                  <a:pt x="8210" y="49113"/>
                </a:lnTo>
                <a:lnTo>
                  <a:pt x="9280" y="55602"/>
                </a:lnTo>
                <a:lnTo>
                  <a:pt x="10947" y="62786"/>
                </a:lnTo>
                <a:lnTo>
                  <a:pt x="13009" y="70432"/>
                </a:lnTo>
                <a:lnTo>
                  <a:pt x="14385" y="77434"/>
                </a:lnTo>
                <a:lnTo>
                  <a:pt x="15301" y="84008"/>
                </a:lnTo>
                <a:lnTo>
                  <a:pt x="15913" y="90295"/>
                </a:lnTo>
                <a:lnTo>
                  <a:pt x="17273" y="97344"/>
                </a:lnTo>
                <a:lnTo>
                  <a:pt x="19133" y="104901"/>
                </a:lnTo>
                <a:lnTo>
                  <a:pt x="21324" y="112796"/>
                </a:lnTo>
                <a:lnTo>
                  <a:pt x="22786" y="120918"/>
                </a:lnTo>
                <a:lnTo>
                  <a:pt x="23760" y="129189"/>
                </a:lnTo>
                <a:lnTo>
                  <a:pt x="24409" y="137561"/>
                </a:lnTo>
                <a:lnTo>
                  <a:pt x="24843" y="146000"/>
                </a:lnTo>
                <a:lnTo>
                  <a:pt x="25323" y="162996"/>
                </a:lnTo>
                <a:lnTo>
                  <a:pt x="25674" y="209772"/>
                </a:lnTo>
                <a:lnTo>
                  <a:pt x="26639" y="216048"/>
                </a:lnTo>
                <a:lnTo>
                  <a:pt x="28233" y="222137"/>
                </a:lnTo>
                <a:lnTo>
                  <a:pt x="30249" y="228101"/>
                </a:lnTo>
                <a:lnTo>
                  <a:pt x="31593" y="234935"/>
                </a:lnTo>
                <a:lnTo>
                  <a:pt x="32489" y="242348"/>
                </a:lnTo>
                <a:lnTo>
                  <a:pt x="33086" y="250148"/>
                </a:lnTo>
                <a:lnTo>
                  <a:pt x="33484" y="257253"/>
                </a:lnTo>
                <a:lnTo>
                  <a:pt x="33927" y="270227"/>
                </a:lnTo>
                <a:lnTo>
                  <a:pt x="34997" y="276354"/>
                </a:lnTo>
                <a:lnTo>
                  <a:pt x="36664" y="282343"/>
                </a:lnTo>
                <a:lnTo>
                  <a:pt x="38727" y="288241"/>
                </a:lnTo>
                <a:lnTo>
                  <a:pt x="40102" y="294078"/>
                </a:lnTo>
                <a:lnTo>
                  <a:pt x="41019" y="299874"/>
                </a:lnTo>
                <a:lnTo>
                  <a:pt x="42038" y="310442"/>
                </a:lnTo>
                <a:lnTo>
                  <a:pt x="42491" y="318314"/>
                </a:lnTo>
                <a:lnTo>
                  <a:pt x="42745" y="328101"/>
                </a:lnTo>
                <a:lnTo>
                  <a:pt x="42853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5"/>
          <p:cNvSpPr/>
          <p:nvPr/>
        </p:nvSpPr>
        <p:spPr>
          <a:xfrm>
            <a:off x="7366634" y="4150433"/>
            <a:ext cx="377192" cy="375743"/>
          </a:xfrm>
          <a:custGeom>
            <a:avLst/>
            <a:gdLst/>
            <a:ahLst/>
            <a:cxnLst/>
            <a:rect l="0" t="0" r="0" b="0"/>
            <a:pathLst>
              <a:path w="377192" h="375743">
                <a:moveTo>
                  <a:pt x="0" y="84382"/>
                </a:moveTo>
                <a:lnTo>
                  <a:pt x="7381" y="84382"/>
                </a:lnTo>
                <a:lnTo>
                  <a:pt x="7779" y="83429"/>
                </a:lnTo>
                <a:lnTo>
                  <a:pt x="8468" y="77001"/>
                </a:lnTo>
                <a:lnTo>
                  <a:pt x="13093" y="71611"/>
                </a:lnTo>
                <a:lnTo>
                  <a:pt x="15396" y="70153"/>
                </a:lnTo>
                <a:lnTo>
                  <a:pt x="23189" y="67149"/>
                </a:lnTo>
                <a:lnTo>
                  <a:pt x="32483" y="60649"/>
                </a:lnTo>
                <a:lnTo>
                  <a:pt x="41742" y="55419"/>
                </a:lnTo>
                <a:lnTo>
                  <a:pt x="52207" y="47379"/>
                </a:lnTo>
                <a:lnTo>
                  <a:pt x="63209" y="38408"/>
                </a:lnTo>
                <a:lnTo>
                  <a:pt x="74448" y="31247"/>
                </a:lnTo>
                <a:lnTo>
                  <a:pt x="85794" y="24889"/>
                </a:lnTo>
                <a:lnTo>
                  <a:pt x="102891" y="15954"/>
                </a:lnTo>
                <a:lnTo>
                  <a:pt x="108599" y="13046"/>
                </a:lnTo>
                <a:lnTo>
                  <a:pt x="115262" y="11107"/>
                </a:lnTo>
                <a:lnTo>
                  <a:pt x="122562" y="9815"/>
                </a:lnTo>
                <a:lnTo>
                  <a:pt x="130285" y="8953"/>
                </a:lnTo>
                <a:lnTo>
                  <a:pt x="141407" y="5455"/>
                </a:lnTo>
                <a:lnTo>
                  <a:pt x="145707" y="3189"/>
                </a:lnTo>
                <a:lnTo>
                  <a:pt x="155564" y="671"/>
                </a:lnTo>
                <a:lnTo>
                  <a:pt x="160860" y="0"/>
                </a:lnTo>
                <a:lnTo>
                  <a:pt x="171824" y="1794"/>
                </a:lnTo>
                <a:lnTo>
                  <a:pt x="183047" y="4813"/>
                </a:lnTo>
                <a:lnTo>
                  <a:pt x="194385" y="6155"/>
                </a:lnTo>
                <a:lnTo>
                  <a:pt x="202376" y="6911"/>
                </a:lnTo>
                <a:lnTo>
                  <a:pt x="213845" y="11686"/>
                </a:lnTo>
                <a:lnTo>
                  <a:pt x="224758" y="19133"/>
                </a:lnTo>
                <a:lnTo>
                  <a:pt x="226991" y="21832"/>
                </a:lnTo>
                <a:lnTo>
                  <a:pt x="228480" y="24585"/>
                </a:lnTo>
                <a:lnTo>
                  <a:pt x="233116" y="35549"/>
                </a:lnTo>
                <a:lnTo>
                  <a:pt x="236957" y="44581"/>
                </a:lnTo>
                <a:lnTo>
                  <a:pt x="238664" y="51770"/>
                </a:lnTo>
                <a:lnTo>
                  <a:pt x="238167" y="55973"/>
                </a:lnTo>
                <a:lnTo>
                  <a:pt x="235075" y="65723"/>
                </a:lnTo>
                <a:lnTo>
                  <a:pt x="230526" y="76407"/>
                </a:lnTo>
                <a:lnTo>
                  <a:pt x="226281" y="87505"/>
                </a:lnTo>
                <a:lnTo>
                  <a:pt x="224395" y="98787"/>
                </a:lnTo>
                <a:lnTo>
                  <a:pt x="221016" y="110152"/>
                </a:lnTo>
                <a:lnTo>
                  <a:pt x="216340" y="121552"/>
                </a:lnTo>
                <a:lnTo>
                  <a:pt x="211087" y="132970"/>
                </a:lnTo>
                <a:lnTo>
                  <a:pt x="203037" y="144394"/>
                </a:lnTo>
                <a:lnTo>
                  <a:pt x="194061" y="155821"/>
                </a:lnTo>
                <a:lnTo>
                  <a:pt x="186897" y="167250"/>
                </a:lnTo>
                <a:lnTo>
                  <a:pt x="183653" y="173917"/>
                </a:lnTo>
                <a:lnTo>
                  <a:pt x="180538" y="181220"/>
                </a:lnTo>
                <a:lnTo>
                  <a:pt x="177509" y="188945"/>
                </a:lnTo>
                <a:lnTo>
                  <a:pt x="171603" y="200069"/>
                </a:lnTo>
                <a:lnTo>
                  <a:pt x="165803" y="209141"/>
                </a:lnTo>
                <a:lnTo>
                  <a:pt x="160051" y="219523"/>
                </a:lnTo>
                <a:lnTo>
                  <a:pt x="151779" y="230487"/>
                </a:lnTo>
                <a:lnTo>
                  <a:pt x="142705" y="240757"/>
                </a:lnTo>
                <a:lnTo>
                  <a:pt x="135498" y="248497"/>
                </a:lnTo>
                <a:lnTo>
                  <a:pt x="129119" y="257652"/>
                </a:lnTo>
                <a:lnTo>
                  <a:pt x="123109" y="267118"/>
                </a:lnTo>
                <a:lnTo>
                  <a:pt x="115323" y="277802"/>
                </a:lnTo>
                <a:lnTo>
                  <a:pt x="111640" y="287953"/>
                </a:lnTo>
                <a:lnTo>
                  <a:pt x="107403" y="297413"/>
                </a:lnTo>
                <a:lnTo>
                  <a:pt x="99662" y="308898"/>
                </a:lnTo>
                <a:lnTo>
                  <a:pt x="91337" y="318333"/>
                </a:lnTo>
                <a:lnTo>
                  <a:pt x="89466" y="321312"/>
                </a:lnTo>
                <a:lnTo>
                  <a:pt x="85881" y="330055"/>
                </a:lnTo>
                <a:lnTo>
                  <a:pt x="80163" y="338678"/>
                </a:lnTo>
                <a:lnTo>
                  <a:pt x="78491" y="344405"/>
                </a:lnTo>
                <a:lnTo>
                  <a:pt x="77093" y="346313"/>
                </a:lnTo>
                <a:lnTo>
                  <a:pt x="75207" y="347585"/>
                </a:lnTo>
                <a:lnTo>
                  <a:pt x="72999" y="348433"/>
                </a:lnTo>
                <a:lnTo>
                  <a:pt x="71526" y="349951"/>
                </a:lnTo>
                <a:lnTo>
                  <a:pt x="70544" y="351915"/>
                </a:lnTo>
                <a:lnTo>
                  <a:pt x="69890" y="354178"/>
                </a:lnTo>
                <a:lnTo>
                  <a:pt x="68501" y="355686"/>
                </a:lnTo>
                <a:lnTo>
                  <a:pt x="66623" y="356691"/>
                </a:lnTo>
                <a:lnTo>
                  <a:pt x="64418" y="357361"/>
                </a:lnTo>
                <a:lnTo>
                  <a:pt x="62948" y="358761"/>
                </a:lnTo>
                <a:lnTo>
                  <a:pt x="61968" y="360646"/>
                </a:lnTo>
                <a:lnTo>
                  <a:pt x="60395" y="365965"/>
                </a:lnTo>
                <a:lnTo>
                  <a:pt x="61219" y="366401"/>
                </a:lnTo>
                <a:lnTo>
                  <a:pt x="68238" y="367240"/>
                </a:lnTo>
                <a:lnTo>
                  <a:pt x="73030" y="371815"/>
                </a:lnTo>
                <a:lnTo>
                  <a:pt x="75357" y="373159"/>
                </a:lnTo>
                <a:lnTo>
                  <a:pt x="80482" y="374652"/>
                </a:lnTo>
                <a:lnTo>
                  <a:pt x="91534" y="375611"/>
                </a:lnTo>
                <a:lnTo>
                  <a:pt x="97198" y="375742"/>
                </a:lnTo>
                <a:lnTo>
                  <a:pt x="105429" y="373260"/>
                </a:lnTo>
                <a:lnTo>
                  <a:pt x="115437" y="369935"/>
                </a:lnTo>
                <a:lnTo>
                  <a:pt x="126236" y="368457"/>
                </a:lnTo>
                <a:lnTo>
                  <a:pt x="137386" y="367800"/>
                </a:lnTo>
                <a:lnTo>
                  <a:pt x="149643" y="367507"/>
                </a:lnTo>
                <a:lnTo>
                  <a:pt x="164616" y="367378"/>
                </a:lnTo>
                <a:lnTo>
                  <a:pt x="171657" y="366391"/>
                </a:lnTo>
                <a:lnTo>
                  <a:pt x="178255" y="364780"/>
                </a:lnTo>
                <a:lnTo>
                  <a:pt x="184560" y="362754"/>
                </a:lnTo>
                <a:lnTo>
                  <a:pt x="191620" y="361404"/>
                </a:lnTo>
                <a:lnTo>
                  <a:pt x="199184" y="360502"/>
                </a:lnTo>
                <a:lnTo>
                  <a:pt x="207085" y="359902"/>
                </a:lnTo>
                <a:lnTo>
                  <a:pt x="214257" y="359502"/>
                </a:lnTo>
                <a:lnTo>
                  <a:pt x="227306" y="359058"/>
                </a:lnTo>
                <a:lnTo>
                  <a:pt x="263790" y="358749"/>
                </a:lnTo>
                <a:lnTo>
                  <a:pt x="377191" y="35870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6"/>
          <p:cNvSpPr/>
          <p:nvPr/>
        </p:nvSpPr>
        <p:spPr>
          <a:xfrm>
            <a:off x="8458975" y="3171825"/>
            <a:ext cx="21981" cy="274321"/>
          </a:xfrm>
          <a:custGeom>
            <a:avLst/>
            <a:gdLst/>
            <a:ahLst/>
            <a:cxnLst/>
            <a:rect l="0" t="0" r="0" b="0"/>
            <a:pathLst>
              <a:path w="21981" h="274321">
                <a:moveTo>
                  <a:pt x="4940" y="0"/>
                </a:moveTo>
                <a:lnTo>
                  <a:pt x="0" y="0"/>
                </a:lnTo>
                <a:lnTo>
                  <a:pt x="4102" y="0"/>
                </a:lnTo>
                <a:lnTo>
                  <a:pt x="4381" y="952"/>
                </a:lnTo>
                <a:lnTo>
                  <a:pt x="4890" y="8730"/>
                </a:lnTo>
                <a:lnTo>
                  <a:pt x="4918" y="12770"/>
                </a:lnTo>
                <a:lnTo>
                  <a:pt x="5877" y="15181"/>
                </a:lnTo>
                <a:lnTo>
                  <a:pt x="7470" y="17740"/>
                </a:lnTo>
                <a:lnTo>
                  <a:pt x="9484" y="20399"/>
                </a:lnTo>
                <a:lnTo>
                  <a:pt x="10827" y="24077"/>
                </a:lnTo>
                <a:lnTo>
                  <a:pt x="11721" y="28434"/>
                </a:lnTo>
                <a:lnTo>
                  <a:pt x="12318" y="33243"/>
                </a:lnTo>
                <a:lnTo>
                  <a:pt x="12982" y="41127"/>
                </a:lnTo>
                <a:lnTo>
                  <a:pt x="13276" y="48759"/>
                </a:lnTo>
                <a:lnTo>
                  <a:pt x="13481" y="74695"/>
                </a:lnTo>
                <a:lnTo>
                  <a:pt x="13512" y="142878"/>
                </a:lnTo>
                <a:lnTo>
                  <a:pt x="14465" y="148592"/>
                </a:lnTo>
                <a:lnTo>
                  <a:pt x="16052" y="154306"/>
                </a:lnTo>
                <a:lnTo>
                  <a:pt x="18063" y="160020"/>
                </a:lnTo>
                <a:lnTo>
                  <a:pt x="19404" y="165735"/>
                </a:lnTo>
                <a:lnTo>
                  <a:pt x="20297" y="171450"/>
                </a:lnTo>
                <a:lnTo>
                  <a:pt x="20894" y="177165"/>
                </a:lnTo>
                <a:lnTo>
                  <a:pt x="21291" y="182880"/>
                </a:lnTo>
                <a:lnTo>
                  <a:pt x="21555" y="188595"/>
                </a:lnTo>
                <a:lnTo>
                  <a:pt x="21928" y="203200"/>
                </a:lnTo>
                <a:lnTo>
                  <a:pt x="21980" y="206904"/>
                </a:lnTo>
                <a:lnTo>
                  <a:pt x="21062" y="211278"/>
                </a:lnTo>
                <a:lnTo>
                  <a:pt x="19498" y="216099"/>
                </a:lnTo>
                <a:lnTo>
                  <a:pt x="17502" y="221219"/>
                </a:lnTo>
                <a:lnTo>
                  <a:pt x="16172" y="225584"/>
                </a:lnTo>
                <a:lnTo>
                  <a:pt x="15286" y="229447"/>
                </a:lnTo>
                <a:lnTo>
                  <a:pt x="14695" y="232974"/>
                </a:lnTo>
                <a:lnTo>
                  <a:pt x="14038" y="239434"/>
                </a:lnTo>
                <a:lnTo>
                  <a:pt x="13745" y="245480"/>
                </a:lnTo>
                <a:lnTo>
                  <a:pt x="13616" y="251342"/>
                </a:lnTo>
                <a:lnTo>
                  <a:pt x="13512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7"/>
          <p:cNvSpPr/>
          <p:nvPr/>
        </p:nvSpPr>
        <p:spPr>
          <a:xfrm>
            <a:off x="8224246" y="3651887"/>
            <a:ext cx="316390" cy="317063"/>
          </a:xfrm>
          <a:custGeom>
            <a:avLst/>
            <a:gdLst/>
            <a:ahLst/>
            <a:cxnLst/>
            <a:rect l="0" t="0" r="0" b="0"/>
            <a:pathLst>
              <a:path w="316390" h="317063">
                <a:moveTo>
                  <a:pt x="16784" y="34288"/>
                </a:moveTo>
                <a:lnTo>
                  <a:pt x="8565" y="34288"/>
                </a:lnTo>
                <a:lnTo>
                  <a:pt x="0" y="26068"/>
                </a:lnTo>
                <a:lnTo>
                  <a:pt x="7052" y="25746"/>
                </a:lnTo>
                <a:lnTo>
                  <a:pt x="12419" y="21174"/>
                </a:lnTo>
                <a:lnTo>
                  <a:pt x="15779" y="19830"/>
                </a:lnTo>
                <a:lnTo>
                  <a:pt x="24592" y="18337"/>
                </a:lnTo>
                <a:lnTo>
                  <a:pt x="29609" y="16986"/>
                </a:lnTo>
                <a:lnTo>
                  <a:pt x="34859" y="15133"/>
                </a:lnTo>
                <a:lnTo>
                  <a:pt x="40264" y="12945"/>
                </a:lnTo>
                <a:lnTo>
                  <a:pt x="45772" y="11487"/>
                </a:lnTo>
                <a:lnTo>
                  <a:pt x="51350" y="10515"/>
                </a:lnTo>
                <a:lnTo>
                  <a:pt x="56972" y="9867"/>
                </a:lnTo>
                <a:lnTo>
                  <a:pt x="62626" y="8482"/>
                </a:lnTo>
                <a:lnTo>
                  <a:pt x="68300" y="6606"/>
                </a:lnTo>
                <a:lnTo>
                  <a:pt x="73989" y="4403"/>
                </a:lnTo>
                <a:lnTo>
                  <a:pt x="80638" y="2935"/>
                </a:lnTo>
                <a:lnTo>
                  <a:pt x="87928" y="1956"/>
                </a:lnTo>
                <a:lnTo>
                  <a:pt x="95646" y="1303"/>
                </a:lnTo>
                <a:lnTo>
                  <a:pt x="103648" y="868"/>
                </a:lnTo>
                <a:lnTo>
                  <a:pt x="120160" y="385"/>
                </a:lnTo>
                <a:lnTo>
                  <a:pt x="178928" y="13"/>
                </a:lnTo>
                <a:lnTo>
                  <a:pt x="202376" y="0"/>
                </a:lnTo>
                <a:lnTo>
                  <a:pt x="207187" y="952"/>
                </a:lnTo>
                <a:lnTo>
                  <a:pt x="215072" y="4549"/>
                </a:lnTo>
                <a:lnTo>
                  <a:pt x="224866" y="11930"/>
                </a:lnTo>
                <a:lnTo>
                  <a:pt x="226943" y="14620"/>
                </a:lnTo>
                <a:lnTo>
                  <a:pt x="229250" y="20149"/>
                </a:lnTo>
                <a:lnTo>
                  <a:pt x="230549" y="28617"/>
                </a:lnTo>
                <a:lnTo>
                  <a:pt x="230853" y="36847"/>
                </a:lnTo>
                <a:lnTo>
                  <a:pt x="230934" y="41709"/>
                </a:lnTo>
                <a:lnTo>
                  <a:pt x="230036" y="46855"/>
                </a:lnTo>
                <a:lnTo>
                  <a:pt x="228484" y="52191"/>
                </a:lnTo>
                <a:lnTo>
                  <a:pt x="226497" y="57653"/>
                </a:lnTo>
                <a:lnTo>
                  <a:pt x="223267" y="62247"/>
                </a:lnTo>
                <a:lnTo>
                  <a:pt x="214599" y="69892"/>
                </a:lnTo>
                <a:lnTo>
                  <a:pt x="209621" y="74216"/>
                </a:lnTo>
                <a:lnTo>
                  <a:pt x="204397" y="79004"/>
                </a:lnTo>
                <a:lnTo>
                  <a:pt x="199009" y="84101"/>
                </a:lnTo>
                <a:lnTo>
                  <a:pt x="192560" y="89404"/>
                </a:lnTo>
                <a:lnTo>
                  <a:pt x="185403" y="94844"/>
                </a:lnTo>
                <a:lnTo>
                  <a:pt x="177774" y="100376"/>
                </a:lnTo>
                <a:lnTo>
                  <a:pt x="170783" y="105969"/>
                </a:lnTo>
                <a:lnTo>
                  <a:pt x="164217" y="111603"/>
                </a:lnTo>
                <a:lnTo>
                  <a:pt x="157936" y="117263"/>
                </a:lnTo>
                <a:lnTo>
                  <a:pt x="150890" y="121990"/>
                </a:lnTo>
                <a:lnTo>
                  <a:pt x="143336" y="126094"/>
                </a:lnTo>
                <a:lnTo>
                  <a:pt x="135441" y="129781"/>
                </a:lnTo>
                <a:lnTo>
                  <a:pt x="129227" y="133193"/>
                </a:lnTo>
                <a:lnTo>
                  <a:pt x="119781" y="139523"/>
                </a:lnTo>
                <a:lnTo>
                  <a:pt x="114976" y="141592"/>
                </a:lnTo>
                <a:lnTo>
                  <a:pt x="109867" y="142971"/>
                </a:lnTo>
                <a:lnTo>
                  <a:pt x="104557" y="143891"/>
                </a:lnTo>
                <a:lnTo>
                  <a:pt x="96117" y="147453"/>
                </a:lnTo>
                <a:lnTo>
                  <a:pt x="89190" y="151258"/>
                </a:lnTo>
                <a:lnTo>
                  <a:pt x="79523" y="153701"/>
                </a:lnTo>
                <a:lnTo>
                  <a:pt x="76839" y="154292"/>
                </a:lnTo>
                <a:lnTo>
                  <a:pt x="76806" y="149749"/>
                </a:lnTo>
                <a:lnTo>
                  <a:pt x="77753" y="148409"/>
                </a:lnTo>
                <a:lnTo>
                  <a:pt x="79337" y="147516"/>
                </a:lnTo>
                <a:lnTo>
                  <a:pt x="81347" y="146921"/>
                </a:lnTo>
                <a:lnTo>
                  <a:pt x="86118" y="143719"/>
                </a:lnTo>
                <a:lnTo>
                  <a:pt x="88724" y="141532"/>
                </a:lnTo>
                <a:lnTo>
                  <a:pt x="92366" y="140074"/>
                </a:lnTo>
                <a:lnTo>
                  <a:pt x="101493" y="138454"/>
                </a:lnTo>
                <a:lnTo>
                  <a:pt x="106594" y="137069"/>
                </a:lnTo>
                <a:lnTo>
                  <a:pt x="111900" y="135194"/>
                </a:lnTo>
                <a:lnTo>
                  <a:pt x="117342" y="132991"/>
                </a:lnTo>
                <a:lnTo>
                  <a:pt x="122874" y="131522"/>
                </a:lnTo>
                <a:lnTo>
                  <a:pt x="128468" y="130543"/>
                </a:lnTo>
                <a:lnTo>
                  <a:pt x="134103" y="129891"/>
                </a:lnTo>
                <a:lnTo>
                  <a:pt x="140717" y="129455"/>
                </a:lnTo>
                <a:lnTo>
                  <a:pt x="147983" y="129165"/>
                </a:lnTo>
                <a:lnTo>
                  <a:pt x="163676" y="128843"/>
                </a:lnTo>
                <a:lnTo>
                  <a:pt x="231141" y="128595"/>
                </a:lnTo>
                <a:lnTo>
                  <a:pt x="238747" y="129544"/>
                </a:lnTo>
                <a:lnTo>
                  <a:pt x="245721" y="131130"/>
                </a:lnTo>
                <a:lnTo>
                  <a:pt x="252276" y="133139"/>
                </a:lnTo>
                <a:lnTo>
                  <a:pt x="258552" y="135431"/>
                </a:lnTo>
                <a:lnTo>
                  <a:pt x="264640" y="137911"/>
                </a:lnTo>
                <a:lnTo>
                  <a:pt x="270604" y="140518"/>
                </a:lnTo>
                <a:lnTo>
                  <a:pt x="279769" y="145954"/>
                </a:lnTo>
                <a:lnTo>
                  <a:pt x="287972" y="151544"/>
                </a:lnTo>
                <a:lnTo>
                  <a:pt x="292825" y="154369"/>
                </a:lnTo>
                <a:lnTo>
                  <a:pt x="297966" y="157204"/>
                </a:lnTo>
                <a:lnTo>
                  <a:pt x="301394" y="160047"/>
                </a:lnTo>
                <a:lnTo>
                  <a:pt x="303679" y="162895"/>
                </a:lnTo>
                <a:lnTo>
                  <a:pt x="307170" y="169551"/>
                </a:lnTo>
                <a:lnTo>
                  <a:pt x="311897" y="178860"/>
                </a:lnTo>
                <a:lnTo>
                  <a:pt x="314633" y="186807"/>
                </a:lnTo>
                <a:lnTo>
                  <a:pt x="315848" y="194466"/>
                </a:lnTo>
                <a:lnTo>
                  <a:pt x="316389" y="204221"/>
                </a:lnTo>
                <a:lnTo>
                  <a:pt x="315580" y="208536"/>
                </a:lnTo>
                <a:lnTo>
                  <a:pt x="312143" y="215872"/>
                </a:lnTo>
                <a:lnTo>
                  <a:pt x="309979" y="224846"/>
                </a:lnTo>
                <a:lnTo>
                  <a:pt x="309403" y="229907"/>
                </a:lnTo>
                <a:lnTo>
                  <a:pt x="307113" y="235185"/>
                </a:lnTo>
                <a:lnTo>
                  <a:pt x="303682" y="240610"/>
                </a:lnTo>
                <a:lnTo>
                  <a:pt x="299489" y="246131"/>
                </a:lnTo>
                <a:lnTo>
                  <a:pt x="289751" y="254805"/>
                </a:lnTo>
                <a:lnTo>
                  <a:pt x="284487" y="258452"/>
                </a:lnTo>
                <a:lnTo>
                  <a:pt x="279072" y="262788"/>
                </a:lnTo>
                <a:lnTo>
                  <a:pt x="273558" y="267584"/>
                </a:lnTo>
                <a:lnTo>
                  <a:pt x="267976" y="272686"/>
                </a:lnTo>
                <a:lnTo>
                  <a:pt x="261398" y="277040"/>
                </a:lnTo>
                <a:lnTo>
                  <a:pt x="254155" y="280895"/>
                </a:lnTo>
                <a:lnTo>
                  <a:pt x="246468" y="284417"/>
                </a:lnTo>
                <a:lnTo>
                  <a:pt x="238487" y="287719"/>
                </a:lnTo>
                <a:lnTo>
                  <a:pt x="230308" y="290871"/>
                </a:lnTo>
                <a:lnTo>
                  <a:pt x="221998" y="293926"/>
                </a:lnTo>
                <a:lnTo>
                  <a:pt x="214554" y="296915"/>
                </a:lnTo>
                <a:lnTo>
                  <a:pt x="207685" y="299860"/>
                </a:lnTo>
                <a:lnTo>
                  <a:pt x="201201" y="302776"/>
                </a:lnTo>
                <a:lnTo>
                  <a:pt x="194974" y="304720"/>
                </a:lnTo>
                <a:lnTo>
                  <a:pt x="188917" y="306016"/>
                </a:lnTo>
                <a:lnTo>
                  <a:pt x="182974" y="306880"/>
                </a:lnTo>
                <a:lnTo>
                  <a:pt x="177107" y="308408"/>
                </a:lnTo>
                <a:lnTo>
                  <a:pt x="171291" y="310380"/>
                </a:lnTo>
                <a:lnTo>
                  <a:pt x="165509" y="312646"/>
                </a:lnTo>
                <a:lnTo>
                  <a:pt x="158796" y="314158"/>
                </a:lnTo>
                <a:lnTo>
                  <a:pt x="151463" y="315165"/>
                </a:lnTo>
                <a:lnTo>
                  <a:pt x="143718" y="315837"/>
                </a:lnTo>
                <a:lnTo>
                  <a:pt x="136649" y="316285"/>
                </a:lnTo>
                <a:lnTo>
                  <a:pt x="123714" y="316782"/>
                </a:lnTo>
                <a:lnTo>
                  <a:pt x="105722" y="317062"/>
                </a:lnTo>
                <a:lnTo>
                  <a:pt x="99890" y="316149"/>
                </a:lnTo>
                <a:lnTo>
                  <a:pt x="94095" y="314588"/>
                </a:lnTo>
                <a:lnTo>
                  <a:pt x="88326" y="312594"/>
                </a:lnTo>
                <a:lnTo>
                  <a:pt x="79378" y="310380"/>
                </a:lnTo>
                <a:lnTo>
                  <a:pt x="71273" y="309395"/>
                </a:lnTo>
                <a:lnTo>
                  <a:pt x="66445" y="309133"/>
                </a:lnTo>
                <a:lnTo>
                  <a:pt x="61321" y="308958"/>
                </a:lnTo>
                <a:lnTo>
                  <a:pt x="56953" y="307888"/>
                </a:lnTo>
                <a:lnTo>
                  <a:pt x="49559" y="304161"/>
                </a:lnTo>
                <a:lnTo>
                  <a:pt x="40042" y="296707"/>
                </a:lnTo>
                <a:lnTo>
                  <a:pt x="37051" y="294958"/>
                </a:lnTo>
                <a:lnTo>
                  <a:pt x="31189" y="293016"/>
                </a:lnTo>
                <a:lnTo>
                  <a:pt x="29244" y="291546"/>
                </a:lnTo>
                <a:lnTo>
                  <a:pt x="27948" y="289613"/>
                </a:lnTo>
                <a:lnTo>
                  <a:pt x="27085" y="287372"/>
                </a:lnTo>
                <a:lnTo>
                  <a:pt x="25556" y="285878"/>
                </a:lnTo>
                <a:lnTo>
                  <a:pt x="23584" y="284882"/>
                </a:lnTo>
                <a:lnTo>
                  <a:pt x="16784" y="2828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8"/>
          <p:cNvSpPr/>
          <p:nvPr/>
        </p:nvSpPr>
        <p:spPr>
          <a:xfrm>
            <a:off x="8206740" y="4106227"/>
            <a:ext cx="308611" cy="411115"/>
          </a:xfrm>
          <a:custGeom>
            <a:avLst/>
            <a:gdLst/>
            <a:ahLst/>
            <a:cxnLst/>
            <a:rect l="0" t="0" r="0" b="0"/>
            <a:pathLst>
              <a:path w="308611" h="411115">
                <a:moveTo>
                  <a:pt x="308610" y="0"/>
                </a:moveTo>
                <a:lnTo>
                  <a:pt x="271179" y="0"/>
                </a:lnTo>
                <a:lnTo>
                  <a:pt x="263082" y="2540"/>
                </a:lnTo>
                <a:lnTo>
                  <a:pt x="254084" y="5891"/>
                </a:lnTo>
                <a:lnTo>
                  <a:pt x="246912" y="7381"/>
                </a:lnTo>
                <a:lnTo>
                  <a:pt x="238009" y="8043"/>
                </a:lnTo>
                <a:lnTo>
                  <a:pt x="228654" y="8337"/>
                </a:lnTo>
                <a:lnTo>
                  <a:pt x="221321" y="8468"/>
                </a:lnTo>
                <a:lnTo>
                  <a:pt x="212348" y="11066"/>
                </a:lnTo>
                <a:lnTo>
                  <a:pt x="207287" y="13093"/>
                </a:lnTo>
                <a:lnTo>
                  <a:pt x="202009" y="14443"/>
                </a:lnTo>
                <a:lnTo>
                  <a:pt x="196585" y="15344"/>
                </a:lnTo>
                <a:lnTo>
                  <a:pt x="191064" y="15944"/>
                </a:lnTo>
                <a:lnTo>
                  <a:pt x="185478" y="17297"/>
                </a:lnTo>
                <a:lnTo>
                  <a:pt x="179849" y="19151"/>
                </a:lnTo>
                <a:lnTo>
                  <a:pt x="174192" y="21340"/>
                </a:lnTo>
                <a:lnTo>
                  <a:pt x="168515" y="22799"/>
                </a:lnTo>
                <a:lnTo>
                  <a:pt x="162826" y="23772"/>
                </a:lnTo>
                <a:lnTo>
                  <a:pt x="157128" y="24420"/>
                </a:lnTo>
                <a:lnTo>
                  <a:pt x="151425" y="24853"/>
                </a:lnTo>
                <a:lnTo>
                  <a:pt x="145717" y="25141"/>
                </a:lnTo>
                <a:lnTo>
                  <a:pt x="131123" y="25547"/>
                </a:lnTo>
                <a:lnTo>
                  <a:pt x="101352" y="25708"/>
                </a:lnTo>
                <a:lnTo>
                  <a:pt x="8573" y="25718"/>
                </a:lnTo>
                <a:lnTo>
                  <a:pt x="8572" y="46117"/>
                </a:lnTo>
                <a:lnTo>
                  <a:pt x="4021" y="58961"/>
                </a:lnTo>
                <a:lnTo>
                  <a:pt x="1191" y="70281"/>
                </a:lnTo>
                <a:lnTo>
                  <a:pt x="529" y="79179"/>
                </a:lnTo>
                <a:lnTo>
                  <a:pt x="235" y="89483"/>
                </a:lnTo>
                <a:lnTo>
                  <a:pt x="4" y="137706"/>
                </a:lnTo>
                <a:lnTo>
                  <a:pt x="0" y="183678"/>
                </a:lnTo>
                <a:lnTo>
                  <a:pt x="952" y="186269"/>
                </a:lnTo>
                <a:lnTo>
                  <a:pt x="5891" y="194468"/>
                </a:lnTo>
                <a:lnTo>
                  <a:pt x="8570" y="205728"/>
                </a:lnTo>
                <a:lnTo>
                  <a:pt x="8570" y="205732"/>
                </a:lnTo>
                <a:lnTo>
                  <a:pt x="8571" y="205734"/>
                </a:lnTo>
                <a:lnTo>
                  <a:pt x="8571" y="205736"/>
                </a:lnTo>
                <a:lnTo>
                  <a:pt x="8572" y="205739"/>
                </a:lnTo>
                <a:lnTo>
                  <a:pt x="13123" y="201189"/>
                </a:lnTo>
                <a:lnTo>
                  <a:pt x="14464" y="198896"/>
                </a:lnTo>
                <a:lnTo>
                  <a:pt x="17302" y="191118"/>
                </a:lnTo>
                <a:lnTo>
                  <a:pt x="21343" y="185589"/>
                </a:lnTo>
                <a:lnTo>
                  <a:pt x="23754" y="183734"/>
                </a:lnTo>
                <a:lnTo>
                  <a:pt x="26314" y="182497"/>
                </a:lnTo>
                <a:lnTo>
                  <a:pt x="32650" y="180170"/>
                </a:lnTo>
                <a:lnTo>
                  <a:pt x="41816" y="175960"/>
                </a:lnTo>
                <a:lnTo>
                  <a:pt x="49700" y="170915"/>
                </a:lnTo>
                <a:lnTo>
                  <a:pt x="57331" y="165497"/>
                </a:lnTo>
                <a:lnTo>
                  <a:pt x="62033" y="162719"/>
                </a:lnTo>
                <a:lnTo>
                  <a:pt x="67072" y="159914"/>
                </a:lnTo>
                <a:lnTo>
                  <a:pt x="77753" y="154258"/>
                </a:lnTo>
                <a:lnTo>
                  <a:pt x="83267" y="151416"/>
                </a:lnTo>
                <a:lnTo>
                  <a:pt x="91935" y="148259"/>
                </a:lnTo>
                <a:lnTo>
                  <a:pt x="99915" y="146855"/>
                </a:lnTo>
                <a:lnTo>
                  <a:pt x="104710" y="146481"/>
                </a:lnTo>
                <a:lnTo>
                  <a:pt x="109812" y="146232"/>
                </a:lnTo>
                <a:lnTo>
                  <a:pt x="120560" y="145954"/>
                </a:lnTo>
                <a:lnTo>
                  <a:pt x="147533" y="145776"/>
                </a:lnTo>
                <a:lnTo>
                  <a:pt x="154552" y="146714"/>
                </a:lnTo>
                <a:lnTo>
                  <a:pt x="161138" y="148292"/>
                </a:lnTo>
                <a:lnTo>
                  <a:pt x="167432" y="150296"/>
                </a:lnTo>
                <a:lnTo>
                  <a:pt x="173534" y="152585"/>
                </a:lnTo>
                <a:lnTo>
                  <a:pt x="179507" y="155064"/>
                </a:lnTo>
                <a:lnTo>
                  <a:pt x="185394" y="157668"/>
                </a:lnTo>
                <a:lnTo>
                  <a:pt x="191223" y="159405"/>
                </a:lnTo>
                <a:lnTo>
                  <a:pt x="197014" y="160562"/>
                </a:lnTo>
                <a:lnTo>
                  <a:pt x="202780" y="161334"/>
                </a:lnTo>
                <a:lnTo>
                  <a:pt x="208530" y="163754"/>
                </a:lnTo>
                <a:lnTo>
                  <a:pt x="214267" y="167272"/>
                </a:lnTo>
                <a:lnTo>
                  <a:pt x="219996" y="171522"/>
                </a:lnTo>
                <a:lnTo>
                  <a:pt x="225722" y="175308"/>
                </a:lnTo>
                <a:lnTo>
                  <a:pt x="231444" y="178785"/>
                </a:lnTo>
                <a:lnTo>
                  <a:pt x="237163" y="182055"/>
                </a:lnTo>
                <a:lnTo>
                  <a:pt x="246058" y="188228"/>
                </a:lnTo>
                <a:lnTo>
                  <a:pt x="249763" y="191208"/>
                </a:lnTo>
                <a:lnTo>
                  <a:pt x="256421" y="199599"/>
                </a:lnTo>
                <a:lnTo>
                  <a:pt x="262554" y="208726"/>
                </a:lnTo>
                <a:lnTo>
                  <a:pt x="271364" y="220171"/>
                </a:lnTo>
                <a:lnTo>
                  <a:pt x="277133" y="229934"/>
                </a:lnTo>
                <a:lnTo>
                  <a:pt x="280332" y="240623"/>
                </a:lnTo>
                <a:lnTo>
                  <a:pt x="281755" y="251724"/>
                </a:lnTo>
                <a:lnTo>
                  <a:pt x="282386" y="263007"/>
                </a:lnTo>
                <a:lnTo>
                  <a:pt x="282667" y="274372"/>
                </a:lnTo>
                <a:lnTo>
                  <a:pt x="282742" y="280070"/>
                </a:lnTo>
                <a:lnTo>
                  <a:pt x="280286" y="291481"/>
                </a:lnTo>
                <a:lnTo>
                  <a:pt x="276019" y="302902"/>
                </a:lnTo>
                <a:lnTo>
                  <a:pt x="270948" y="314328"/>
                </a:lnTo>
                <a:lnTo>
                  <a:pt x="262737" y="326920"/>
                </a:lnTo>
                <a:lnTo>
                  <a:pt x="257106" y="336115"/>
                </a:lnTo>
                <a:lnTo>
                  <a:pt x="250477" y="346552"/>
                </a:lnTo>
                <a:lnTo>
                  <a:pt x="241180" y="357541"/>
                </a:lnTo>
                <a:lnTo>
                  <a:pt x="236034" y="362185"/>
                </a:lnTo>
                <a:lnTo>
                  <a:pt x="230699" y="366235"/>
                </a:lnTo>
                <a:lnTo>
                  <a:pt x="225237" y="369886"/>
                </a:lnTo>
                <a:lnTo>
                  <a:pt x="219690" y="373273"/>
                </a:lnTo>
                <a:lnTo>
                  <a:pt x="214087" y="376484"/>
                </a:lnTo>
                <a:lnTo>
                  <a:pt x="202783" y="382591"/>
                </a:lnTo>
                <a:lnTo>
                  <a:pt x="174294" y="397151"/>
                </a:lnTo>
                <a:lnTo>
                  <a:pt x="168583" y="399070"/>
                </a:lnTo>
                <a:lnTo>
                  <a:pt x="162872" y="400349"/>
                </a:lnTo>
                <a:lnTo>
                  <a:pt x="157158" y="401202"/>
                </a:lnTo>
                <a:lnTo>
                  <a:pt x="151445" y="401771"/>
                </a:lnTo>
                <a:lnTo>
                  <a:pt x="145731" y="402149"/>
                </a:lnTo>
                <a:lnTo>
                  <a:pt x="140017" y="402402"/>
                </a:lnTo>
                <a:lnTo>
                  <a:pt x="134302" y="403524"/>
                </a:lnTo>
                <a:lnTo>
                  <a:pt x="128587" y="405223"/>
                </a:lnTo>
                <a:lnTo>
                  <a:pt x="122871" y="407308"/>
                </a:lnTo>
                <a:lnTo>
                  <a:pt x="117157" y="408699"/>
                </a:lnTo>
                <a:lnTo>
                  <a:pt x="111442" y="409626"/>
                </a:lnTo>
                <a:lnTo>
                  <a:pt x="105727" y="410244"/>
                </a:lnTo>
                <a:lnTo>
                  <a:pt x="96836" y="410931"/>
                </a:lnTo>
                <a:lnTo>
                  <a:pt x="93134" y="411114"/>
                </a:lnTo>
                <a:lnTo>
                  <a:pt x="89711" y="410284"/>
                </a:lnTo>
                <a:lnTo>
                  <a:pt x="83369" y="406821"/>
                </a:lnTo>
                <a:lnTo>
                  <a:pt x="74835" y="404647"/>
                </a:lnTo>
                <a:lnTo>
                  <a:pt x="65645" y="403681"/>
                </a:lnTo>
                <a:lnTo>
                  <a:pt x="56068" y="403137"/>
                </a:lnTo>
                <a:lnTo>
                  <a:pt x="47494" y="402938"/>
                </a:lnTo>
                <a:lnTo>
                  <a:pt x="44998" y="401975"/>
                </a:lnTo>
                <a:lnTo>
                  <a:pt x="35355" y="395131"/>
                </a:lnTo>
                <a:lnTo>
                  <a:pt x="34763" y="394689"/>
                </a:lnTo>
                <a:lnTo>
                  <a:pt x="25717" y="3943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9"/>
          <p:cNvSpPr/>
          <p:nvPr/>
        </p:nvSpPr>
        <p:spPr>
          <a:xfrm>
            <a:off x="4520960" y="4047040"/>
            <a:ext cx="59604" cy="83458"/>
          </a:xfrm>
          <a:custGeom>
            <a:avLst/>
            <a:gdLst/>
            <a:ahLst/>
            <a:cxnLst/>
            <a:rect l="0" t="0" r="0" b="0"/>
            <a:pathLst>
              <a:path w="59604" h="83458">
                <a:moveTo>
                  <a:pt x="51040" y="33470"/>
                </a:moveTo>
                <a:lnTo>
                  <a:pt x="59581" y="33470"/>
                </a:lnTo>
                <a:lnTo>
                  <a:pt x="59603" y="38020"/>
                </a:lnTo>
                <a:lnTo>
                  <a:pt x="58653" y="39361"/>
                </a:lnTo>
                <a:lnTo>
                  <a:pt x="57068" y="40255"/>
                </a:lnTo>
                <a:lnTo>
                  <a:pt x="51392" y="41938"/>
                </a:lnTo>
                <a:lnTo>
                  <a:pt x="50322" y="43878"/>
                </a:lnTo>
                <a:lnTo>
                  <a:pt x="43690" y="56795"/>
                </a:lnTo>
                <a:lnTo>
                  <a:pt x="42329" y="56640"/>
                </a:lnTo>
                <a:lnTo>
                  <a:pt x="40470" y="55584"/>
                </a:lnTo>
                <a:lnTo>
                  <a:pt x="35193" y="51596"/>
                </a:lnTo>
                <a:lnTo>
                  <a:pt x="33808" y="51269"/>
                </a:lnTo>
                <a:lnTo>
                  <a:pt x="31932" y="51051"/>
                </a:lnTo>
                <a:lnTo>
                  <a:pt x="26627" y="50701"/>
                </a:lnTo>
                <a:lnTo>
                  <a:pt x="26193" y="49720"/>
                </a:lnTo>
                <a:lnTo>
                  <a:pt x="25902" y="48113"/>
                </a:lnTo>
                <a:lnTo>
                  <a:pt x="25436" y="43241"/>
                </a:lnTo>
                <a:lnTo>
                  <a:pt x="25398" y="41889"/>
                </a:lnTo>
                <a:lnTo>
                  <a:pt x="25333" y="34767"/>
                </a:lnTo>
                <a:lnTo>
                  <a:pt x="26282" y="33382"/>
                </a:lnTo>
                <a:lnTo>
                  <a:pt x="27866" y="31506"/>
                </a:lnTo>
                <a:lnTo>
                  <a:pt x="32704" y="26202"/>
                </a:lnTo>
                <a:lnTo>
                  <a:pt x="38093" y="20733"/>
                </a:lnTo>
                <a:lnTo>
                  <a:pt x="40503" y="17358"/>
                </a:lnTo>
                <a:lnTo>
                  <a:pt x="43063" y="13204"/>
                </a:lnTo>
                <a:lnTo>
                  <a:pt x="50573" y="0"/>
                </a:lnTo>
                <a:lnTo>
                  <a:pt x="51681" y="679"/>
                </a:lnTo>
                <a:lnTo>
                  <a:pt x="53372" y="2084"/>
                </a:lnTo>
                <a:lnTo>
                  <a:pt x="58380" y="6632"/>
                </a:lnTo>
                <a:lnTo>
                  <a:pt x="58791" y="7958"/>
                </a:lnTo>
                <a:lnTo>
                  <a:pt x="59064" y="9794"/>
                </a:lnTo>
                <a:lnTo>
                  <a:pt x="59504" y="15035"/>
                </a:lnTo>
                <a:lnTo>
                  <a:pt x="59564" y="18291"/>
                </a:lnTo>
                <a:lnTo>
                  <a:pt x="59603" y="32694"/>
                </a:lnTo>
                <a:lnTo>
                  <a:pt x="58653" y="36763"/>
                </a:lnTo>
                <a:lnTo>
                  <a:pt x="57068" y="40427"/>
                </a:lnTo>
                <a:lnTo>
                  <a:pt x="55058" y="43823"/>
                </a:lnTo>
                <a:lnTo>
                  <a:pt x="53719" y="47039"/>
                </a:lnTo>
                <a:lnTo>
                  <a:pt x="52826" y="50136"/>
                </a:lnTo>
                <a:lnTo>
                  <a:pt x="52231" y="53153"/>
                </a:lnTo>
                <a:lnTo>
                  <a:pt x="50881" y="57069"/>
                </a:lnTo>
                <a:lnTo>
                  <a:pt x="49029" y="61585"/>
                </a:lnTo>
                <a:lnTo>
                  <a:pt x="46842" y="66501"/>
                </a:lnTo>
                <a:lnTo>
                  <a:pt x="44431" y="69778"/>
                </a:lnTo>
                <a:lnTo>
                  <a:pt x="41871" y="71963"/>
                </a:lnTo>
                <a:lnTo>
                  <a:pt x="39213" y="73419"/>
                </a:lnTo>
                <a:lnTo>
                  <a:pt x="37440" y="75343"/>
                </a:lnTo>
                <a:lnTo>
                  <a:pt x="36258" y="77578"/>
                </a:lnTo>
                <a:lnTo>
                  <a:pt x="35470" y="80020"/>
                </a:lnTo>
                <a:lnTo>
                  <a:pt x="33992" y="81648"/>
                </a:lnTo>
                <a:lnTo>
                  <a:pt x="32055" y="82734"/>
                </a:lnTo>
                <a:lnTo>
                  <a:pt x="29811" y="83457"/>
                </a:lnTo>
                <a:lnTo>
                  <a:pt x="27362" y="82987"/>
                </a:lnTo>
                <a:lnTo>
                  <a:pt x="24777" y="81721"/>
                </a:lnTo>
                <a:lnTo>
                  <a:pt x="22101" y="79925"/>
                </a:lnTo>
                <a:lnTo>
                  <a:pt x="19365" y="78727"/>
                </a:lnTo>
                <a:lnTo>
                  <a:pt x="16588" y="77929"/>
                </a:lnTo>
                <a:lnTo>
                  <a:pt x="9839" y="76648"/>
                </a:lnTo>
                <a:lnTo>
                  <a:pt x="8332" y="75590"/>
                </a:lnTo>
                <a:lnTo>
                  <a:pt x="6376" y="73932"/>
                </a:lnTo>
                <a:lnTo>
                  <a:pt x="4119" y="71875"/>
                </a:lnTo>
                <a:lnTo>
                  <a:pt x="2614" y="69550"/>
                </a:lnTo>
                <a:lnTo>
                  <a:pt x="1611" y="67049"/>
                </a:lnTo>
                <a:lnTo>
                  <a:pt x="942" y="64428"/>
                </a:lnTo>
                <a:lnTo>
                  <a:pt x="496" y="61728"/>
                </a:lnTo>
                <a:lnTo>
                  <a:pt x="199" y="58976"/>
                </a:lnTo>
                <a:lnTo>
                  <a:pt x="0" y="56189"/>
                </a:lnTo>
                <a:lnTo>
                  <a:pt x="821" y="53379"/>
                </a:lnTo>
                <a:lnTo>
                  <a:pt x="2320" y="50552"/>
                </a:lnTo>
                <a:lnTo>
                  <a:pt x="4273" y="47716"/>
                </a:lnTo>
                <a:lnTo>
                  <a:pt x="5574" y="44872"/>
                </a:lnTo>
                <a:lnTo>
                  <a:pt x="6442" y="42024"/>
                </a:lnTo>
                <a:lnTo>
                  <a:pt x="7020" y="39172"/>
                </a:lnTo>
                <a:lnTo>
                  <a:pt x="8358" y="36319"/>
                </a:lnTo>
                <a:lnTo>
                  <a:pt x="10203" y="33464"/>
                </a:lnTo>
                <a:lnTo>
                  <a:pt x="12385" y="30608"/>
                </a:lnTo>
                <a:lnTo>
                  <a:pt x="14792" y="28705"/>
                </a:lnTo>
                <a:lnTo>
                  <a:pt x="17350" y="27436"/>
                </a:lnTo>
                <a:lnTo>
                  <a:pt x="20007" y="26590"/>
                </a:lnTo>
                <a:lnTo>
                  <a:pt x="22732" y="26025"/>
                </a:lnTo>
                <a:lnTo>
                  <a:pt x="25500" y="25649"/>
                </a:lnTo>
                <a:lnTo>
                  <a:pt x="28298" y="25399"/>
                </a:lnTo>
                <a:lnTo>
                  <a:pt x="32069" y="23326"/>
                </a:lnTo>
                <a:lnTo>
                  <a:pt x="36488" y="20040"/>
                </a:lnTo>
                <a:lnTo>
                  <a:pt x="48165" y="10180"/>
                </a:lnTo>
                <a:lnTo>
                  <a:pt x="50076" y="10323"/>
                </a:lnTo>
                <a:lnTo>
                  <a:pt x="52302" y="11371"/>
                </a:lnTo>
                <a:lnTo>
                  <a:pt x="58168" y="15346"/>
                </a:lnTo>
                <a:lnTo>
                  <a:pt x="58649" y="16625"/>
                </a:lnTo>
                <a:lnTo>
                  <a:pt x="58970" y="18430"/>
                </a:lnTo>
                <a:lnTo>
                  <a:pt x="59184" y="20586"/>
                </a:lnTo>
                <a:lnTo>
                  <a:pt x="59327" y="22975"/>
                </a:lnTo>
                <a:lnTo>
                  <a:pt x="59485" y="28170"/>
                </a:lnTo>
                <a:lnTo>
                  <a:pt x="58575" y="29937"/>
                </a:lnTo>
                <a:lnTo>
                  <a:pt x="57016" y="31114"/>
                </a:lnTo>
                <a:lnTo>
                  <a:pt x="55024" y="31899"/>
                </a:lnTo>
                <a:lnTo>
                  <a:pt x="53696" y="33376"/>
                </a:lnTo>
                <a:lnTo>
                  <a:pt x="52811" y="35312"/>
                </a:lnTo>
                <a:lnTo>
                  <a:pt x="51389" y="40713"/>
                </a:lnTo>
                <a:lnTo>
                  <a:pt x="50320" y="42108"/>
                </a:lnTo>
                <a:lnTo>
                  <a:pt x="48655" y="43991"/>
                </a:lnTo>
                <a:lnTo>
                  <a:pt x="42467" y="506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0"/>
          <p:cNvSpPr/>
          <p:nvPr/>
        </p:nvSpPr>
        <p:spPr>
          <a:xfrm>
            <a:off x="4777847" y="3574841"/>
            <a:ext cx="51329" cy="68469"/>
          </a:xfrm>
          <a:custGeom>
            <a:avLst/>
            <a:gdLst/>
            <a:ahLst/>
            <a:cxnLst/>
            <a:rect l="0" t="0" r="0" b="0"/>
            <a:pathLst>
              <a:path w="51329" h="68469">
                <a:moveTo>
                  <a:pt x="17037" y="34181"/>
                </a:moveTo>
                <a:lnTo>
                  <a:pt x="24419" y="41562"/>
                </a:lnTo>
                <a:lnTo>
                  <a:pt x="25768" y="41959"/>
                </a:lnTo>
                <a:lnTo>
                  <a:pt x="27621" y="42224"/>
                </a:lnTo>
                <a:lnTo>
                  <a:pt x="29808" y="42400"/>
                </a:lnTo>
                <a:lnTo>
                  <a:pt x="31266" y="43471"/>
                </a:lnTo>
                <a:lnTo>
                  <a:pt x="32238" y="45137"/>
                </a:lnTo>
                <a:lnTo>
                  <a:pt x="33798" y="50104"/>
                </a:lnTo>
                <a:lnTo>
                  <a:pt x="32974" y="51464"/>
                </a:lnTo>
                <a:lnTo>
                  <a:pt x="31472" y="53323"/>
                </a:lnTo>
                <a:lnTo>
                  <a:pt x="26768" y="58600"/>
                </a:lnTo>
                <a:lnTo>
                  <a:pt x="26382" y="59985"/>
                </a:lnTo>
                <a:lnTo>
                  <a:pt x="26125" y="61861"/>
                </a:lnTo>
                <a:lnTo>
                  <a:pt x="25953" y="64064"/>
                </a:lnTo>
                <a:lnTo>
                  <a:pt x="24886" y="65534"/>
                </a:lnTo>
                <a:lnTo>
                  <a:pt x="23223" y="66513"/>
                </a:lnTo>
                <a:lnTo>
                  <a:pt x="18259" y="68085"/>
                </a:lnTo>
                <a:lnTo>
                  <a:pt x="16900" y="68213"/>
                </a:lnTo>
                <a:lnTo>
                  <a:pt x="15041" y="68299"/>
                </a:lnTo>
                <a:lnTo>
                  <a:pt x="8849" y="68461"/>
                </a:lnTo>
                <a:lnTo>
                  <a:pt x="4028" y="68468"/>
                </a:lnTo>
                <a:lnTo>
                  <a:pt x="2649" y="67517"/>
                </a:lnTo>
                <a:lnTo>
                  <a:pt x="1731" y="65930"/>
                </a:lnTo>
                <a:lnTo>
                  <a:pt x="1118" y="63920"/>
                </a:lnTo>
                <a:lnTo>
                  <a:pt x="709" y="61627"/>
                </a:lnTo>
                <a:lnTo>
                  <a:pt x="437" y="59146"/>
                </a:lnTo>
                <a:lnTo>
                  <a:pt x="0" y="52871"/>
                </a:lnTo>
                <a:lnTo>
                  <a:pt x="917" y="51403"/>
                </a:lnTo>
                <a:lnTo>
                  <a:pt x="2480" y="49473"/>
                </a:lnTo>
                <a:lnTo>
                  <a:pt x="4475" y="47233"/>
                </a:lnTo>
                <a:lnTo>
                  <a:pt x="5805" y="44787"/>
                </a:lnTo>
                <a:lnTo>
                  <a:pt x="6692" y="42204"/>
                </a:lnTo>
                <a:lnTo>
                  <a:pt x="7283" y="39530"/>
                </a:lnTo>
                <a:lnTo>
                  <a:pt x="8629" y="36795"/>
                </a:lnTo>
                <a:lnTo>
                  <a:pt x="10479" y="34018"/>
                </a:lnTo>
                <a:lnTo>
                  <a:pt x="15742" y="27270"/>
                </a:lnTo>
                <a:lnTo>
                  <a:pt x="17126" y="26716"/>
                </a:lnTo>
                <a:lnTo>
                  <a:pt x="19002" y="26347"/>
                </a:lnTo>
                <a:lnTo>
                  <a:pt x="21205" y="26101"/>
                </a:lnTo>
                <a:lnTo>
                  <a:pt x="23625" y="25937"/>
                </a:lnTo>
                <a:lnTo>
                  <a:pt x="26192" y="25827"/>
                </a:lnTo>
                <a:lnTo>
                  <a:pt x="33715" y="25621"/>
                </a:lnTo>
                <a:lnTo>
                  <a:pt x="34823" y="26570"/>
                </a:lnTo>
                <a:lnTo>
                  <a:pt x="36515" y="28154"/>
                </a:lnTo>
                <a:lnTo>
                  <a:pt x="38595" y="30163"/>
                </a:lnTo>
                <a:lnTo>
                  <a:pt x="39982" y="32455"/>
                </a:lnTo>
                <a:lnTo>
                  <a:pt x="40906" y="34935"/>
                </a:lnTo>
                <a:lnTo>
                  <a:pt x="42390" y="41209"/>
                </a:lnTo>
                <a:lnTo>
                  <a:pt x="42512" y="42677"/>
                </a:lnTo>
                <a:lnTo>
                  <a:pt x="42593" y="44607"/>
                </a:lnTo>
                <a:lnTo>
                  <a:pt x="42745" y="50933"/>
                </a:lnTo>
                <a:lnTo>
                  <a:pt x="41796" y="51064"/>
                </a:lnTo>
                <a:lnTo>
                  <a:pt x="40211" y="51151"/>
                </a:lnTo>
                <a:lnTo>
                  <a:pt x="35373" y="51292"/>
                </a:lnTo>
                <a:lnTo>
                  <a:pt x="26907" y="51323"/>
                </a:lnTo>
                <a:lnTo>
                  <a:pt x="25522" y="50372"/>
                </a:lnTo>
                <a:lnTo>
                  <a:pt x="23646" y="48785"/>
                </a:lnTo>
                <a:lnTo>
                  <a:pt x="21444" y="46775"/>
                </a:lnTo>
                <a:lnTo>
                  <a:pt x="16456" y="42001"/>
                </a:lnTo>
                <a:lnTo>
                  <a:pt x="13792" y="39394"/>
                </a:lnTo>
                <a:lnTo>
                  <a:pt x="12017" y="36704"/>
                </a:lnTo>
                <a:lnTo>
                  <a:pt x="10833" y="33958"/>
                </a:lnTo>
                <a:lnTo>
                  <a:pt x="10044" y="31175"/>
                </a:lnTo>
                <a:lnTo>
                  <a:pt x="9517" y="28367"/>
                </a:lnTo>
                <a:lnTo>
                  <a:pt x="9167" y="25543"/>
                </a:lnTo>
                <a:lnTo>
                  <a:pt x="8933" y="22707"/>
                </a:lnTo>
                <a:lnTo>
                  <a:pt x="8777" y="19864"/>
                </a:lnTo>
                <a:lnTo>
                  <a:pt x="8604" y="14166"/>
                </a:lnTo>
                <a:lnTo>
                  <a:pt x="9510" y="12265"/>
                </a:lnTo>
                <a:lnTo>
                  <a:pt x="11066" y="10998"/>
                </a:lnTo>
                <a:lnTo>
                  <a:pt x="15858" y="8964"/>
                </a:lnTo>
                <a:lnTo>
                  <a:pt x="16251" y="7845"/>
                </a:lnTo>
                <a:lnTo>
                  <a:pt x="16513" y="6146"/>
                </a:lnTo>
                <a:lnTo>
                  <a:pt x="16688" y="4061"/>
                </a:lnTo>
                <a:lnTo>
                  <a:pt x="17757" y="2671"/>
                </a:lnTo>
                <a:lnTo>
                  <a:pt x="19422" y="1744"/>
                </a:lnTo>
                <a:lnTo>
                  <a:pt x="21485" y="1127"/>
                </a:lnTo>
                <a:lnTo>
                  <a:pt x="23812" y="715"/>
                </a:lnTo>
                <a:lnTo>
                  <a:pt x="26316" y="440"/>
                </a:lnTo>
                <a:lnTo>
                  <a:pt x="32629" y="0"/>
                </a:lnTo>
                <a:lnTo>
                  <a:pt x="34099" y="916"/>
                </a:lnTo>
                <a:lnTo>
                  <a:pt x="36032" y="2479"/>
                </a:lnTo>
                <a:lnTo>
                  <a:pt x="38273" y="4474"/>
                </a:lnTo>
                <a:lnTo>
                  <a:pt x="40720" y="5804"/>
                </a:lnTo>
                <a:lnTo>
                  <a:pt x="43303" y="6691"/>
                </a:lnTo>
                <a:lnTo>
                  <a:pt x="51328" y="84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1"/>
          <p:cNvSpPr/>
          <p:nvPr/>
        </p:nvSpPr>
        <p:spPr>
          <a:xfrm>
            <a:off x="5009198" y="3120389"/>
            <a:ext cx="34290" cy="59622"/>
          </a:xfrm>
          <a:custGeom>
            <a:avLst/>
            <a:gdLst/>
            <a:ahLst/>
            <a:cxnLst/>
            <a:rect l="0" t="0" r="0" b="0"/>
            <a:pathLst>
              <a:path w="34290" h="59622">
                <a:moveTo>
                  <a:pt x="34289" y="34291"/>
                </a:moveTo>
                <a:lnTo>
                  <a:pt x="34289" y="50139"/>
                </a:lnTo>
                <a:lnTo>
                  <a:pt x="33337" y="51524"/>
                </a:lnTo>
                <a:lnTo>
                  <a:pt x="31749" y="53400"/>
                </a:lnTo>
                <a:lnTo>
                  <a:pt x="29739" y="55602"/>
                </a:lnTo>
                <a:lnTo>
                  <a:pt x="27445" y="57071"/>
                </a:lnTo>
                <a:lnTo>
                  <a:pt x="24964" y="58050"/>
                </a:lnTo>
                <a:lnTo>
                  <a:pt x="18688" y="59621"/>
                </a:lnTo>
                <a:lnTo>
                  <a:pt x="17221" y="58798"/>
                </a:lnTo>
                <a:lnTo>
                  <a:pt x="15291" y="57296"/>
                </a:lnTo>
                <a:lnTo>
                  <a:pt x="13051" y="55343"/>
                </a:lnTo>
                <a:lnTo>
                  <a:pt x="10605" y="54040"/>
                </a:lnTo>
                <a:lnTo>
                  <a:pt x="8023" y="53172"/>
                </a:lnTo>
                <a:lnTo>
                  <a:pt x="5348" y="52593"/>
                </a:lnTo>
                <a:lnTo>
                  <a:pt x="3565" y="51255"/>
                </a:lnTo>
                <a:lnTo>
                  <a:pt x="2377" y="49410"/>
                </a:lnTo>
                <a:lnTo>
                  <a:pt x="469" y="44156"/>
                </a:lnTo>
                <a:lnTo>
                  <a:pt x="312" y="42773"/>
                </a:lnTo>
                <a:lnTo>
                  <a:pt x="208" y="40898"/>
                </a:lnTo>
                <a:lnTo>
                  <a:pt x="91" y="36275"/>
                </a:lnTo>
                <a:lnTo>
                  <a:pt x="0" y="5360"/>
                </a:lnTo>
                <a:lnTo>
                  <a:pt x="952" y="3573"/>
                </a:lnTo>
                <a:lnTo>
                  <a:pt x="2539" y="2382"/>
                </a:lnTo>
                <a:lnTo>
                  <a:pt x="4550" y="1588"/>
                </a:lnTo>
                <a:lnTo>
                  <a:pt x="6843" y="1059"/>
                </a:lnTo>
                <a:lnTo>
                  <a:pt x="9324" y="706"/>
                </a:lnTo>
                <a:lnTo>
                  <a:pt x="15599" y="140"/>
                </a:lnTo>
                <a:lnTo>
                  <a:pt x="17066" y="1046"/>
                </a:lnTo>
                <a:lnTo>
                  <a:pt x="18998" y="2603"/>
                </a:lnTo>
                <a:lnTo>
                  <a:pt x="24390" y="7394"/>
                </a:lnTo>
                <a:lnTo>
                  <a:pt x="32981" y="15851"/>
                </a:lnTo>
                <a:lnTo>
                  <a:pt x="33417" y="17235"/>
                </a:lnTo>
                <a:lnTo>
                  <a:pt x="33708" y="19110"/>
                </a:lnTo>
                <a:lnTo>
                  <a:pt x="34174" y="24413"/>
                </a:lnTo>
                <a:lnTo>
                  <a:pt x="33260" y="25800"/>
                </a:lnTo>
                <a:lnTo>
                  <a:pt x="31698" y="27678"/>
                </a:lnTo>
                <a:lnTo>
                  <a:pt x="26067" y="33904"/>
                </a:lnTo>
                <a:lnTo>
                  <a:pt x="24998" y="34033"/>
                </a:lnTo>
                <a:lnTo>
                  <a:pt x="23332" y="34119"/>
                </a:lnTo>
                <a:lnTo>
                  <a:pt x="18366" y="34257"/>
                </a:lnTo>
                <a:lnTo>
                  <a:pt x="17959" y="33315"/>
                </a:lnTo>
                <a:lnTo>
                  <a:pt x="17687" y="31735"/>
                </a:lnTo>
                <a:lnTo>
                  <a:pt x="17506" y="29730"/>
                </a:lnTo>
                <a:lnTo>
                  <a:pt x="16433" y="28393"/>
                </a:lnTo>
                <a:lnTo>
                  <a:pt x="14765" y="27501"/>
                </a:lnTo>
                <a:lnTo>
                  <a:pt x="12701" y="26907"/>
                </a:lnTo>
                <a:lnTo>
                  <a:pt x="11324" y="25558"/>
                </a:lnTo>
                <a:lnTo>
                  <a:pt x="10407" y="23706"/>
                </a:lnTo>
                <a:lnTo>
                  <a:pt x="8934" y="18442"/>
                </a:lnTo>
                <a:lnTo>
                  <a:pt x="8813" y="17057"/>
                </a:lnTo>
                <a:lnTo>
                  <a:pt x="8733" y="15182"/>
                </a:lnTo>
                <a:lnTo>
                  <a:pt x="8679" y="12979"/>
                </a:lnTo>
                <a:lnTo>
                  <a:pt x="9596" y="10558"/>
                </a:lnTo>
                <a:lnTo>
                  <a:pt x="11159" y="7991"/>
                </a:lnTo>
                <a:lnTo>
                  <a:pt x="16794" y="468"/>
                </a:lnTo>
                <a:lnTo>
                  <a:pt x="17863" y="312"/>
                </a:lnTo>
                <a:lnTo>
                  <a:pt x="19528" y="209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2"/>
          <p:cNvSpPr/>
          <p:nvPr/>
        </p:nvSpPr>
        <p:spPr>
          <a:xfrm>
            <a:off x="4546282" y="1834514"/>
            <a:ext cx="1191578" cy="2280287"/>
          </a:xfrm>
          <a:custGeom>
            <a:avLst/>
            <a:gdLst/>
            <a:ahLst/>
            <a:cxnLst/>
            <a:rect l="0" t="0" r="0" b="0"/>
            <a:pathLst>
              <a:path w="1191578" h="2280287">
                <a:moveTo>
                  <a:pt x="0" y="2280286"/>
                </a:moveTo>
                <a:lnTo>
                  <a:pt x="7381" y="2272905"/>
                </a:lnTo>
                <a:lnTo>
                  <a:pt x="8043" y="2269702"/>
                </a:lnTo>
                <a:lnTo>
                  <a:pt x="8219" y="2267515"/>
                </a:lnTo>
                <a:lnTo>
                  <a:pt x="9290" y="2266057"/>
                </a:lnTo>
                <a:lnTo>
                  <a:pt x="10956" y="2265085"/>
                </a:lnTo>
                <a:lnTo>
                  <a:pt x="13019" y="2264437"/>
                </a:lnTo>
                <a:lnTo>
                  <a:pt x="14395" y="2263052"/>
                </a:lnTo>
                <a:lnTo>
                  <a:pt x="15311" y="2261177"/>
                </a:lnTo>
                <a:lnTo>
                  <a:pt x="17283" y="2255601"/>
                </a:lnTo>
                <a:lnTo>
                  <a:pt x="22795" y="2242703"/>
                </a:lnTo>
                <a:lnTo>
                  <a:pt x="24852" y="2232426"/>
                </a:lnTo>
                <a:lnTo>
                  <a:pt x="25604" y="2222066"/>
                </a:lnTo>
                <a:lnTo>
                  <a:pt x="28207" y="2218533"/>
                </a:lnTo>
                <a:lnTo>
                  <a:pt x="30234" y="2216257"/>
                </a:lnTo>
                <a:lnTo>
                  <a:pt x="31587" y="2213787"/>
                </a:lnTo>
                <a:lnTo>
                  <a:pt x="34442" y="2205761"/>
                </a:lnTo>
                <a:lnTo>
                  <a:pt x="43457" y="2194515"/>
                </a:lnTo>
                <a:lnTo>
                  <a:pt x="49859" y="2187673"/>
                </a:lnTo>
                <a:lnTo>
                  <a:pt x="50384" y="2186159"/>
                </a:lnTo>
                <a:lnTo>
                  <a:pt x="50968" y="2181936"/>
                </a:lnTo>
                <a:lnTo>
                  <a:pt x="52076" y="2179477"/>
                </a:lnTo>
                <a:lnTo>
                  <a:pt x="57235" y="2171465"/>
                </a:lnTo>
                <a:lnTo>
                  <a:pt x="58775" y="2165881"/>
                </a:lnTo>
                <a:lnTo>
                  <a:pt x="60138" y="2164011"/>
                </a:lnTo>
                <a:lnTo>
                  <a:pt x="62000" y="2162764"/>
                </a:lnTo>
                <a:lnTo>
                  <a:pt x="64193" y="2161933"/>
                </a:lnTo>
                <a:lnTo>
                  <a:pt x="65656" y="2160426"/>
                </a:lnTo>
                <a:lnTo>
                  <a:pt x="66631" y="2158469"/>
                </a:lnTo>
                <a:lnTo>
                  <a:pt x="67713" y="2153755"/>
                </a:lnTo>
                <a:lnTo>
                  <a:pt x="68466" y="2140163"/>
                </a:lnTo>
                <a:lnTo>
                  <a:pt x="69456" y="2137340"/>
                </a:lnTo>
                <a:lnTo>
                  <a:pt x="73097" y="2131664"/>
                </a:lnTo>
                <a:lnTo>
                  <a:pt x="82243" y="2120259"/>
                </a:lnTo>
                <a:lnTo>
                  <a:pt x="85267" y="2110528"/>
                </a:lnTo>
                <a:lnTo>
                  <a:pt x="91526" y="2102326"/>
                </a:lnTo>
                <a:lnTo>
                  <a:pt x="94429" y="2094313"/>
                </a:lnTo>
                <a:lnTo>
                  <a:pt x="101570" y="2084781"/>
                </a:lnTo>
                <a:lnTo>
                  <a:pt x="107036" y="2079060"/>
                </a:lnTo>
                <a:lnTo>
                  <a:pt x="108505" y="2076603"/>
                </a:lnTo>
                <a:lnTo>
                  <a:pt x="111056" y="2067561"/>
                </a:lnTo>
                <a:lnTo>
                  <a:pt x="111328" y="2061893"/>
                </a:lnTo>
                <a:lnTo>
                  <a:pt x="112318" y="2059443"/>
                </a:lnTo>
                <a:lnTo>
                  <a:pt x="117312" y="2051444"/>
                </a:lnTo>
                <a:lnTo>
                  <a:pt x="120167" y="2043041"/>
                </a:lnTo>
                <a:lnTo>
                  <a:pt x="125669" y="2034519"/>
                </a:lnTo>
                <a:lnTo>
                  <a:pt x="127290" y="2028816"/>
                </a:lnTo>
                <a:lnTo>
                  <a:pt x="128676" y="2026915"/>
                </a:lnTo>
                <a:lnTo>
                  <a:pt x="130551" y="2025646"/>
                </a:lnTo>
                <a:lnTo>
                  <a:pt x="132754" y="2024801"/>
                </a:lnTo>
                <a:lnTo>
                  <a:pt x="134223" y="2023285"/>
                </a:lnTo>
                <a:lnTo>
                  <a:pt x="135202" y="2021322"/>
                </a:lnTo>
                <a:lnTo>
                  <a:pt x="135855" y="2019061"/>
                </a:lnTo>
                <a:lnTo>
                  <a:pt x="137242" y="2017553"/>
                </a:lnTo>
                <a:lnTo>
                  <a:pt x="139120" y="2016548"/>
                </a:lnTo>
                <a:lnTo>
                  <a:pt x="141324" y="2015878"/>
                </a:lnTo>
                <a:lnTo>
                  <a:pt x="142794" y="2014479"/>
                </a:lnTo>
                <a:lnTo>
                  <a:pt x="143773" y="2012594"/>
                </a:lnTo>
                <a:lnTo>
                  <a:pt x="144426" y="2010385"/>
                </a:lnTo>
                <a:lnTo>
                  <a:pt x="147692" y="2005389"/>
                </a:lnTo>
                <a:lnTo>
                  <a:pt x="149896" y="2002724"/>
                </a:lnTo>
                <a:lnTo>
                  <a:pt x="151366" y="1999994"/>
                </a:lnTo>
                <a:lnTo>
                  <a:pt x="152998" y="1994422"/>
                </a:lnTo>
                <a:lnTo>
                  <a:pt x="153918" y="1985929"/>
                </a:lnTo>
                <a:lnTo>
                  <a:pt x="154999" y="1983083"/>
                </a:lnTo>
                <a:lnTo>
                  <a:pt x="161652" y="1973366"/>
                </a:lnTo>
                <a:lnTo>
                  <a:pt x="162333" y="1969887"/>
                </a:lnTo>
                <a:lnTo>
                  <a:pt x="162514" y="1967626"/>
                </a:lnTo>
                <a:lnTo>
                  <a:pt x="163588" y="1965166"/>
                </a:lnTo>
                <a:lnTo>
                  <a:pt x="168697" y="1957153"/>
                </a:lnTo>
                <a:lnTo>
                  <a:pt x="170227" y="1951568"/>
                </a:lnTo>
                <a:lnTo>
                  <a:pt x="171587" y="1949698"/>
                </a:lnTo>
                <a:lnTo>
                  <a:pt x="173446" y="1948451"/>
                </a:lnTo>
                <a:lnTo>
                  <a:pt x="175638" y="1947621"/>
                </a:lnTo>
                <a:lnTo>
                  <a:pt x="177100" y="1946114"/>
                </a:lnTo>
                <a:lnTo>
                  <a:pt x="178074" y="1944157"/>
                </a:lnTo>
                <a:lnTo>
                  <a:pt x="178723" y="1941900"/>
                </a:lnTo>
                <a:lnTo>
                  <a:pt x="180109" y="1940395"/>
                </a:lnTo>
                <a:lnTo>
                  <a:pt x="181985" y="1939392"/>
                </a:lnTo>
                <a:lnTo>
                  <a:pt x="184188" y="1938723"/>
                </a:lnTo>
                <a:lnTo>
                  <a:pt x="185657" y="1937325"/>
                </a:lnTo>
                <a:lnTo>
                  <a:pt x="186636" y="1935440"/>
                </a:lnTo>
                <a:lnTo>
                  <a:pt x="187724" y="1930806"/>
                </a:lnTo>
                <a:lnTo>
                  <a:pt x="188208" y="1925571"/>
                </a:lnTo>
                <a:lnTo>
                  <a:pt x="189289" y="1922842"/>
                </a:lnTo>
                <a:lnTo>
                  <a:pt x="194410" y="1914450"/>
                </a:lnTo>
                <a:lnTo>
                  <a:pt x="197303" y="1905931"/>
                </a:lnTo>
                <a:lnTo>
                  <a:pt x="202817" y="1897374"/>
                </a:lnTo>
                <a:lnTo>
                  <a:pt x="205826" y="1888806"/>
                </a:lnTo>
                <a:lnTo>
                  <a:pt x="213007" y="1879071"/>
                </a:lnTo>
                <a:lnTo>
                  <a:pt x="213732" y="1875590"/>
                </a:lnTo>
                <a:lnTo>
                  <a:pt x="213926" y="1873329"/>
                </a:lnTo>
                <a:lnTo>
                  <a:pt x="215007" y="1870869"/>
                </a:lnTo>
                <a:lnTo>
                  <a:pt x="220128" y="1862855"/>
                </a:lnTo>
                <a:lnTo>
                  <a:pt x="221659" y="1857271"/>
                </a:lnTo>
                <a:lnTo>
                  <a:pt x="223021" y="1855401"/>
                </a:lnTo>
                <a:lnTo>
                  <a:pt x="224881" y="1854154"/>
                </a:lnTo>
                <a:lnTo>
                  <a:pt x="227073" y="1853323"/>
                </a:lnTo>
                <a:lnTo>
                  <a:pt x="228534" y="1851816"/>
                </a:lnTo>
                <a:lnTo>
                  <a:pt x="229509" y="1849859"/>
                </a:lnTo>
                <a:lnTo>
                  <a:pt x="230158" y="1847603"/>
                </a:lnTo>
                <a:lnTo>
                  <a:pt x="233420" y="1842554"/>
                </a:lnTo>
                <a:lnTo>
                  <a:pt x="238725" y="1836104"/>
                </a:lnTo>
                <a:lnTo>
                  <a:pt x="239450" y="1832681"/>
                </a:lnTo>
                <a:lnTo>
                  <a:pt x="239643" y="1830435"/>
                </a:lnTo>
                <a:lnTo>
                  <a:pt x="240724" y="1827986"/>
                </a:lnTo>
                <a:lnTo>
                  <a:pt x="245845" y="1819987"/>
                </a:lnTo>
                <a:lnTo>
                  <a:pt x="248239" y="1810460"/>
                </a:lnTo>
                <a:lnTo>
                  <a:pt x="248495" y="1804740"/>
                </a:lnTo>
                <a:lnTo>
                  <a:pt x="249483" y="1802283"/>
                </a:lnTo>
                <a:lnTo>
                  <a:pt x="255425" y="1794273"/>
                </a:lnTo>
                <a:lnTo>
                  <a:pt x="264200" y="1784742"/>
                </a:lnTo>
                <a:lnTo>
                  <a:pt x="264716" y="1783236"/>
                </a:lnTo>
                <a:lnTo>
                  <a:pt x="265289" y="1779022"/>
                </a:lnTo>
                <a:lnTo>
                  <a:pt x="266394" y="1776565"/>
                </a:lnTo>
                <a:lnTo>
                  <a:pt x="273088" y="1767523"/>
                </a:lnTo>
                <a:lnTo>
                  <a:pt x="273773" y="1764102"/>
                </a:lnTo>
                <a:lnTo>
                  <a:pt x="273955" y="1761855"/>
                </a:lnTo>
                <a:lnTo>
                  <a:pt x="275029" y="1759405"/>
                </a:lnTo>
                <a:lnTo>
                  <a:pt x="280139" y="1751407"/>
                </a:lnTo>
                <a:lnTo>
                  <a:pt x="282530" y="1741880"/>
                </a:lnTo>
                <a:lnTo>
                  <a:pt x="288712" y="1733702"/>
                </a:lnTo>
                <a:lnTo>
                  <a:pt x="290242" y="1728432"/>
                </a:lnTo>
                <a:lnTo>
                  <a:pt x="291602" y="1726646"/>
                </a:lnTo>
                <a:lnTo>
                  <a:pt x="293461" y="1725455"/>
                </a:lnTo>
                <a:lnTo>
                  <a:pt x="295653" y="1724661"/>
                </a:lnTo>
                <a:lnTo>
                  <a:pt x="297115" y="1723179"/>
                </a:lnTo>
                <a:lnTo>
                  <a:pt x="298089" y="1721239"/>
                </a:lnTo>
                <a:lnTo>
                  <a:pt x="298738" y="1718993"/>
                </a:lnTo>
                <a:lnTo>
                  <a:pt x="302000" y="1713957"/>
                </a:lnTo>
                <a:lnTo>
                  <a:pt x="307305" y="1707514"/>
                </a:lnTo>
                <a:lnTo>
                  <a:pt x="308030" y="1704093"/>
                </a:lnTo>
                <a:lnTo>
                  <a:pt x="308223" y="1701847"/>
                </a:lnTo>
                <a:lnTo>
                  <a:pt x="309304" y="1699397"/>
                </a:lnTo>
                <a:lnTo>
                  <a:pt x="314425" y="1691399"/>
                </a:lnTo>
                <a:lnTo>
                  <a:pt x="315957" y="1685818"/>
                </a:lnTo>
                <a:lnTo>
                  <a:pt x="317075" y="1673322"/>
                </a:lnTo>
                <a:lnTo>
                  <a:pt x="319675" y="1669846"/>
                </a:lnTo>
                <a:lnTo>
                  <a:pt x="321701" y="1667586"/>
                </a:lnTo>
                <a:lnTo>
                  <a:pt x="323052" y="1665127"/>
                </a:lnTo>
                <a:lnTo>
                  <a:pt x="324554" y="1659854"/>
                </a:lnTo>
                <a:lnTo>
                  <a:pt x="325907" y="1658067"/>
                </a:lnTo>
                <a:lnTo>
                  <a:pt x="327761" y="1656876"/>
                </a:lnTo>
                <a:lnTo>
                  <a:pt x="329950" y="1656082"/>
                </a:lnTo>
                <a:lnTo>
                  <a:pt x="331409" y="1654600"/>
                </a:lnTo>
                <a:lnTo>
                  <a:pt x="332382" y="1652659"/>
                </a:lnTo>
                <a:lnTo>
                  <a:pt x="333463" y="1647963"/>
                </a:lnTo>
                <a:lnTo>
                  <a:pt x="333943" y="1642701"/>
                </a:lnTo>
                <a:lnTo>
                  <a:pt x="335024" y="1640916"/>
                </a:lnTo>
                <a:lnTo>
                  <a:pt x="336697" y="1639727"/>
                </a:lnTo>
                <a:lnTo>
                  <a:pt x="338764" y="1638934"/>
                </a:lnTo>
                <a:lnTo>
                  <a:pt x="340143" y="1637453"/>
                </a:lnTo>
                <a:lnTo>
                  <a:pt x="341062" y="1635513"/>
                </a:lnTo>
                <a:lnTo>
                  <a:pt x="341675" y="1633267"/>
                </a:lnTo>
                <a:lnTo>
                  <a:pt x="344896" y="1628232"/>
                </a:lnTo>
                <a:lnTo>
                  <a:pt x="347088" y="1625556"/>
                </a:lnTo>
                <a:lnTo>
                  <a:pt x="348549" y="1622819"/>
                </a:lnTo>
                <a:lnTo>
                  <a:pt x="350173" y="1617238"/>
                </a:lnTo>
                <a:lnTo>
                  <a:pt x="351559" y="1615369"/>
                </a:lnTo>
                <a:lnTo>
                  <a:pt x="353435" y="1614123"/>
                </a:lnTo>
                <a:lnTo>
                  <a:pt x="355638" y="1613292"/>
                </a:lnTo>
                <a:lnTo>
                  <a:pt x="357107" y="1611786"/>
                </a:lnTo>
                <a:lnTo>
                  <a:pt x="358086" y="1609829"/>
                </a:lnTo>
                <a:lnTo>
                  <a:pt x="359174" y="1605115"/>
                </a:lnTo>
                <a:lnTo>
                  <a:pt x="359658" y="1599845"/>
                </a:lnTo>
                <a:lnTo>
                  <a:pt x="360739" y="1598059"/>
                </a:lnTo>
                <a:lnTo>
                  <a:pt x="362413" y="1596868"/>
                </a:lnTo>
                <a:lnTo>
                  <a:pt x="364481" y="1596073"/>
                </a:lnTo>
                <a:lnTo>
                  <a:pt x="365860" y="1594592"/>
                </a:lnTo>
                <a:lnTo>
                  <a:pt x="366779" y="1592652"/>
                </a:lnTo>
                <a:lnTo>
                  <a:pt x="367392" y="1590405"/>
                </a:lnTo>
                <a:lnTo>
                  <a:pt x="368753" y="1588908"/>
                </a:lnTo>
                <a:lnTo>
                  <a:pt x="370613" y="1587910"/>
                </a:lnTo>
                <a:lnTo>
                  <a:pt x="372805" y="1587244"/>
                </a:lnTo>
                <a:lnTo>
                  <a:pt x="374267" y="1585848"/>
                </a:lnTo>
                <a:lnTo>
                  <a:pt x="375242" y="1583964"/>
                </a:lnTo>
                <a:lnTo>
                  <a:pt x="375891" y="1581756"/>
                </a:lnTo>
                <a:lnTo>
                  <a:pt x="379153" y="1576763"/>
                </a:lnTo>
                <a:lnTo>
                  <a:pt x="381356" y="1574098"/>
                </a:lnTo>
                <a:lnTo>
                  <a:pt x="382824" y="1571369"/>
                </a:lnTo>
                <a:lnTo>
                  <a:pt x="384457" y="1565797"/>
                </a:lnTo>
                <a:lnTo>
                  <a:pt x="385376" y="1557304"/>
                </a:lnTo>
                <a:lnTo>
                  <a:pt x="386457" y="1554458"/>
                </a:lnTo>
                <a:lnTo>
                  <a:pt x="393109" y="1544741"/>
                </a:lnTo>
                <a:lnTo>
                  <a:pt x="393790" y="1541262"/>
                </a:lnTo>
                <a:lnTo>
                  <a:pt x="393972" y="1539001"/>
                </a:lnTo>
                <a:lnTo>
                  <a:pt x="395045" y="1536541"/>
                </a:lnTo>
                <a:lnTo>
                  <a:pt x="398778" y="1531267"/>
                </a:lnTo>
                <a:lnTo>
                  <a:pt x="401107" y="1529480"/>
                </a:lnTo>
                <a:lnTo>
                  <a:pt x="403612" y="1528289"/>
                </a:lnTo>
                <a:lnTo>
                  <a:pt x="406235" y="1527494"/>
                </a:lnTo>
                <a:lnTo>
                  <a:pt x="407983" y="1526012"/>
                </a:lnTo>
                <a:lnTo>
                  <a:pt x="409149" y="1524072"/>
                </a:lnTo>
                <a:lnTo>
                  <a:pt x="411020" y="1518664"/>
                </a:lnTo>
                <a:lnTo>
                  <a:pt x="411344" y="1513177"/>
                </a:lnTo>
                <a:lnTo>
                  <a:pt x="412342" y="1510752"/>
                </a:lnTo>
                <a:lnTo>
                  <a:pt x="417344" y="1502789"/>
                </a:lnTo>
                <a:lnTo>
                  <a:pt x="420203" y="1494397"/>
                </a:lnTo>
                <a:lnTo>
                  <a:pt x="427328" y="1484726"/>
                </a:lnTo>
                <a:lnTo>
                  <a:pt x="428048" y="1481251"/>
                </a:lnTo>
                <a:lnTo>
                  <a:pt x="428240" y="1478991"/>
                </a:lnTo>
                <a:lnTo>
                  <a:pt x="429322" y="1477485"/>
                </a:lnTo>
                <a:lnTo>
                  <a:pt x="430994" y="1476480"/>
                </a:lnTo>
                <a:lnTo>
                  <a:pt x="433062" y="1475810"/>
                </a:lnTo>
                <a:lnTo>
                  <a:pt x="434441" y="1474411"/>
                </a:lnTo>
                <a:lnTo>
                  <a:pt x="435360" y="1472526"/>
                </a:lnTo>
                <a:lnTo>
                  <a:pt x="436381" y="1467891"/>
                </a:lnTo>
                <a:lnTo>
                  <a:pt x="436834" y="1462656"/>
                </a:lnTo>
                <a:lnTo>
                  <a:pt x="437908" y="1460880"/>
                </a:lnTo>
                <a:lnTo>
                  <a:pt x="439576" y="1459695"/>
                </a:lnTo>
                <a:lnTo>
                  <a:pt x="441641" y="1458905"/>
                </a:lnTo>
                <a:lnTo>
                  <a:pt x="443017" y="1457426"/>
                </a:lnTo>
                <a:lnTo>
                  <a:pt x="443935" y="1455488"/>
                </a:lnTo>
                <a:lnTo>
                  <a:pt x="444547" y="1453243"/>
                </a:lnTo>
                <a:lnTo>
                  <a:pt x="445907" y="1451746"/>
                </a:lnTo>
                <a:lnTo>
                  <a:pt x="447766" y="1450749"/>
                </a:lnTo>
                <a:lnTo>
                  <a:pt x="449958" y="1450083"/>
                </a:lnTo>
                <a:lnTo>
                  <a:pt x="451420" y="1448687"/>
                </a:lnTo>
                <a:lnTo>
                  <a:pt x="452394" y="1446804"/>
                </a:lnTo>
                <a:lnTo>
                  <a:pt x="453477" y="1442172"/>
                </a:lnTo>
                <a:lnTo>
                  <a:pt x="454308" y="1427525"/>
                </a:lnTo>
                <a:lnTo>
                  <a:pt x="455272" y="1426029"/>
                </a:lnTo>
                <a:lnTo>
                  <a:pt x="456868" y="1425031"/>
                </a:lnTo>
                <a:lnTo>
                  <a:pt x="458884" y="1424366"/>
                </a:lnTo>
                <a:lnTo>
                  <a:pt x="460227" y="1422970"/>
                </a:lnTo>
                <a:lnTo>
                  <a:pt x="461123" y="1421087"/>
                </a:lnTo>
                <a:lnTo>
                  <a:pt x="461720" y="1418879"/>
                </a:lnTo>
                <a:lnTo>
                  <a:pt x="464924" y="1413886"/>
                </a:lnTo>
                <a:lnTo>
                  <a:pt x="470191" y="1407470"/>
                </a:lnTo>
                <a:lnTo>
                  <a:pt x="470911" y="1404053"/>
                </a:lnTo>
                <a:lnTo>
                  <a:pt x="471374" y="1394098"/>
                </a:lnTo>
                <a:lnTo>
                  <a:pt x="472364" y="1392313"/>
                </a:lnTo>
                <a:lnTo>
                  <a:pt x="473977" y="1391124"/>
                </a:lnTo>
                <a:lnTo>
                  <a:pt x="476005" y="1390331"/>
                </a:lnTo>
                <a:lnTo>
                  <a:pt x="477357" y="1388850"/>
                </a:lnTo>
                <a:lnTo>
                  <a:pt x="478257" y="1386910"/>
                </a:lnTo>
                <a:lnTo>
                  <a:pt x="479259" y="1382215"/>
                </a:lnTo>
                <a:lnTo>
                  <a:pt x="479704" y="1376953"/>
                </a:lnTo>
                <a:lnTo>
                  <a:pt x="480775" y="1374216"/>
                </a:lnTo>
                <a:lnTo>
                  <a:pt x="487410" y="1364690"/>
                </a:lnTo>
                <a:lnTo>
                  <a:pt x="488089" y="1361227"/>
                </a:lnTo>
                <a:lnTo>
                  <a:pt x="488270" y="1358970"/>
                </a:lnTo>
                <a:lnTo>
                  <a:pt x="489343" y="1356512"/>
                </a:lnTo>
                <a:lnTo>
                  <a:pt x="495982" y="1347471"/>
                </a:lnTo>
                <a:lnTo>
                  <a:pt x="496661" y="1344049"/>
                </a:lnTo>
                <a:lnTo>
                  <a:pt x="497098" y="1334091"/>
                </a:lnTo>
                <a:lnTo>
                  <a:pt x="498086" y="1332306"/>
                </a:lnTo>
                <a:lnTo>
                  <a:pt x="499697" y="1331117"/>
                </a:lnTo>
                <a:lnTo>
                  <a:pt x="501724" y="1330324"/>
                </a:lnTo>
                <a:lnTo>
                  <a:pt x="503075" y="1328843"/>
                </a:lnTo>
                <a:lnTo>
                  <a:pt x="503976" y="1326903"/>
                </a:lnTo>
                <a:lnTo>
                  <a:pt x="504977" y="1322207"/>
                </a:lnTo>
                <a:lnTo>
                  <a:pt x="505422" y="1316946"/>
                </a:lnTo>
                <a:lnTo>
                  <a:pt x="506493" y="1314209"/>
                </a:lnTo>
                <a:lnTo>
                  <a:pt x="513127" y="1304682"/>
                </a:lnTo>
                <a:lnTo>
                  <a:pt x="513806" y="1301219"/>
                </a:lnTo>
                <a:lnTo>
                  <a:pt x="513988" y="1298962"/>
                </a:lnTo>
                <a:lnTo>
                  <a:pt x="515061" y="1296505"/>
                </a:lnTo>
                <a:lnTo>
                  <a:pt x="521699" y="1287464"/>
                </a:lnTo>
                <a:lnTo>
                  <a:pt x="522379" y="1284041"/>
                </a:lnTo>
                <a:lnTo>
                  <a:pt x="522560" y="1281795"/>
                </a:lnTo>
                <a:lnTo>
                  <a:pt x="523634" y="1279345"/>
                </a:lnTo>
                <a:lnTo>
                  <a:pt x="530272" y="1270317"/>
                </a:lnTo>
                <a:lnTo>
                  <a:pt x="530951" y="1266895"/>
                </a:lnTo>
                <a:lnTo>
                  <a:pt x="531132" y="1264650"/>
                </a:lnTo>
                <a:lnTo>
                  <a:pt x="532206" y="1262200"/>
                </a:lnTo>
                <a:lnTo>
                  <a:pt x="538844" y="1253171"/>
                </a:lnTo>
                <a:lnTo>
                  <a:pt x="539524" y="1249750"/>
                </a:lnTo>
                <a:lnTo>
                  <a:pt x="539705" y="1247505"/>
                </a:lnTo>
                <a:lnTo>
                  <a:pt x="540779" y="1245055"/>
                </a:lnTo>
                <a:lnTo>
                  <a:pt x="547417" y="1236026"/>
                </a:lnTo>
                <a:lnTo>
                  <a:pt x="548096" y="1232605"/>
                </a:lnTo>
                <a:lnTo>
                  <a:pt x="548533" y="1222648"/>
                </a:lnTo>
                <a:lnTo>
                  <a:pt x="549521" y="1220864"/>
                </a:lnTo>
                <a:lnTo>
                  <a:pt x="551133" y="1219674"/>
                </a:lnTo>
                <a:lnTo>
                  <a:pt x="553159" y="1218881"/>
                </a:lnTo>
                <a:lnTo>
                  <a:pt x="554510" y="1217400"/>
                </a:lnTo>
                <a:lnTo>
                  <a:pt x="555411" y="1215460"/>
                </a:lnTo>
                <a:lnTo>
                  <a:pt x="556012" y="1213215"/>
                </a:lnTo>
                <a:lnTo>
                  <a:pt x="559219" y="1208179"/>
                </a:lnTo>
                <a:lnTo>
                  <a:pt x="564488" y="1201736"/>
                </a:lnTo>
                <a:lnTo>
                  <a:pt x="565208" y="1198315"/>
                </a:lnTo>
                <a:lnTo>
                  <a:pt x="565671" y="1188358"/>
                </a:lnTo>
                <a:lnTo>
                  <a:pt x="566662" y="1186574"/>
                </a:lnTo>
                <a:lnTo>
                  <a:pt x="568274" y="1185384"/>
                </a:lnTo>
                <a:lnTo>
                  <a:pt x="570302" y="1184592"/>
                </a:lnTo>
                <a:lnTo>
                  <a:pt x="571654" y="1183110"/>
                </a:lnTo>
                <a:lnTo>
                  <a:pt x="572555" y="1181170"/>
                </a:lnTo>
                <a:lnTo>
                  <a:pt x="573557" y="1176475"/>
                </a:lnTo>
                <a:lnTo>
                  <a:pt x="574252" y="1167446"/>
                </a:lnTo>
                <a:lnTo>
                  <a:pt x="581729" y="1158619"/>
                </a:lnTo>
                <a:lnTo>
                  <a:pt x="587125" y="1153132"/>
                </a:lnTo>
                <a:lnTo>
                  <a:pt x="588584" y="1150707"/>
                </a:lnTo>
                <a:lnTo>
                  <a:pt x="591118" y="1141722"/>
                </a:lnTo>
                <a:lnTo>
                  <a:pt x="597318" y="1133611"/>
                </a:lnTo>
                <a:lnTo>
                  <a:pt x="600210" y="1125614"/>
                </a:lnTo>
                <a:lnTo>
                  <a:pt x="607348" y="1116087"/>
                </a:lnTo>
                <a:lnTo>
                  <a:pt x="608070" y="1112624"/>
                </a:lnTo>
                <a:lnTo>
                  <a:pt x="608533" y="1102640"/>
                </a:lnTo>
                <a:lnTo>
                  <a:pt x="609524" y="1099901"/>
                </a:lnTo>
                <a:lnTo>
                  <a:pt x="616019" y="1090370"/>
                </a:lnTo>
                <a:lnTo>
                  <a:pt x="616686" y="1086907"/>
                </a:lnTo>
                <a:lnTo>
                  <a:pt x="616864" y="1084650"/>
                </a:lnTo>
                <a:lnTo>
                  <a:pt x="617935" y="1082193"/>
                </a:lnTo>
                <a:lnTo>
                  <a:pt x="623041" y="1074183"/>
                </a:lnTo>
                <a:lnTo>
                  <a:pt x="624570" y="1068600"/>
                </a:lnTo>
                <a:lnTo>
                  <a:pt x="625431" y="1060102"/>
                </a:lnTo>
                <a:lnTo>
                  <a:pt x="626504" y="1058207"/>
                </a:lnTo>
                <a:lnTo>
                  <a:pt x="628171" y="1056944"/>
                </a:lnTo>
                <a:lnTo>
                  <a:pt x="630236" y="1056102"/>
                </a:lnTo>
                <a:lnTo>
                  <a:pt x="631612" y="1054588"/>
                </a:lnTo>
                <a:lnTo>
                  <a:pt x="632530" y="1052627"/>
                </a:lnTo>
                <a:lnTo>
                  <a:pt x="633549" y="1047907"/>
                </a:lnTo>
                <a:lnTo>
                  <a:pt x="634258" y="1034311"/>
                </a:lnTo>
                <a:lnTo>
                  <a:pt x="635246" y="1031488"/>
                </a:lnTo>
                <a:lnTo>
                  <a:pt x="641737" y="1021812"/>
                </a:lnTo>
                <a:lnTo>
                  <a:pt x="642404" y="1018337"/>
                </a:lnTo>
                <a:lnTo>
                  <a:pt x="642832" y="1012895"/>
                </a:lnTo>
                <a:lnTo>
                  <a:pt x="648808" y="1004976"/>
                </a:lnTo>
                <a:lnTo>
                  <a:pt x="650309" y="999741"/>
                </a:lnTo>
                <a:lnTo>
                  <a:pt x="651662" y="997965"/>
                </a:lnTo>
                <a:lnTo>
                  <a:pt x="653516" y="996780"/>
                </a:lnTo>
                <a:lnTo>
                  <a:pt x="655705" y="995990"/>
                </a:lnTo>
                <a:lnTo>
                  <a:pt x="657165" y="994511"/>
                </a:lnTo>
                <a:lnTo>
                  <a:pt x="658137" y="992573"/>
                </a:lnTo>
                <a:lnTo>
                  <a:pt x="659218" y="987879"/>
                </a:lnTo>
                <a:lnTo>
                  <a:pt x="660049" y="973185"/>
                </a:lnTo>
                <a:lnTo>
                  <a:pt x="661012" y="971687"/>
                </a:lnTo>
                <a:lnTo>
                  <a:pt x="662608" y="970689"/>
                </a:lnTo>
                <a:lnTo>
                  <a:pt x="664623" y="970024"/>
                </a:lnTo>
                <a:lnTo>
                  <a:pt x="665967" y="968628"/>
                </a:lnTo>
                <a:lnTo>
                  <a:pt x="666864" y="966745"/>
                </a:lnTo>
                <a:lnTo>
                  <a:pt x="667859" y="962112"/>
                </a:lnTo>
                <a:lnTo>
                  <a:pt x="668646" y="944306"/>
                </a:lnTo>
                <a:lnTo>
                  <a:pt x="676874" y="934791"/>
                </a:lnTo>
                <a:lnTo>
                  <a:pt x="677197" y="922505"/>
                </a:lnTo>
                <a:lnTo>
                  <a:pt x="678159" y="920756"/>
                </a:lnTo>
                <a:lnTo>
                  <a:pt x="679754" y="919590"/>
                </a:lnTo>
                <a:lnTo>
                  <a:pt x="681769" y="918813"/>
                </a:lnTo>
                <a:lnTo>
                  <a:pt x="683113" y="917342"/>
                </a:lnTo>
                <a:lnTo>
                  <a:pt x="684008" y="915409"/>
                </a:lnTo>
                <a:lnTo>
                  <a:pt x="685446" y="910014"/>
                </a:lnTo>
                <a:lnTo>
                  <a:pt x="685695" y="904528"/>
                </a:lnTo>
                <a:lnTo>
                  <a:pt x="686683" y="903056"/>
                </a:lnTo>
                <a:lnTo>
                  <a:pt x="688294" y="902075"/>
                </a:lnTo>
                <a:lnTo>
                  <a:pt x="690320" y="901421"/>
                </a:lnTo>
                <a:lnTo>
                  <a:pt x="691671" y="900033"/>
                </a:lnTo>
                <a:lnTo>
                  <a:pt x="692571" y="898155"/>
                </a:lnTo>
                <a:lnTo>
                  <a:pt x="694267" y="891928"/>
                </a:lnTo>
                <a:lnTo>
                  <a:pt x="702589" y="883331"/>
                </a:lnTo>
                <a:lnTo>
                  <a:pt x="702935" y="874758"/>
                </a:lnTo>
                <a:lnTo>
                  <a:pt x="711164" y="866186"/>
                </a:lnTo>
                <a:lnTo>
                  <a:pt x="711413" y="861379"/>
                </a:lnTo>
                <a:lnTo>
                  <a:pt x="712400" y="860003"/>
                </a:lnTo>
                <a:lnTo>
                  <a:pt x="714011" y="859086"/>
                </a:lnTo>
                <a:lnTo>
                  <a:pt x="716038" y="858474"/>
                </a:lnTo>
                <a:lnTo>
                  <a:pt x="717388" y="857114"/>
                </a:lnTo>
                <a:lnTo>
                  <a:pt x="718289" y="855254"/>
                </a:lnTo>
                <a:lnTo>
                  <a:pt x="719734" y="849977"/>
                </a:lnTo>
                <a:lnTo>
                  <a:pt x="720081" y="835942"/>
                </a:lnTo>
                <a:lnTo>
                  <a:pt x="721037" y="834472"/>
                </a:lnTo>
                <a:lnTo>
                  <a:pt x="722626" y="833493"/>
                </a:lnTo>
                <a:lnTo>
                  <a:pt x="727470" y="831920"/>
                </a:lnTo>
                <a:lnTo>
                  <a:pt x="727868" y="830839"/>
                </a:lnTo>
                <a:lnTo>
                  <a:pt x="728616" y="820965"/>
                </a:lnTo>
                <a:lnTo>
                  <a:pt x="728632" y="818773"/>
                </a:lnTo>
                <a:lnTo>
                  <a:pt x="729594" y="817311"/>
                </a:lnTo>
                <a:lnTo>
                  <a:pt x="731189" y="816337"/>
                </a:lnTo>
                <a:lnTo>
                  <a:pt x="736040" y="814773"/>
                </a:lnTo>
                <a:lnTo>
                  <a:pt x="736438" y="813692"/>
                </a:lnTo>
                <a:lnTo>
                  <a:pt x="736881" y="809951"/>
                </a:lnTo>
                <a:lnTo>
                  <a:pt x="737952" y="808573"/>
                </a:lnTo>
                <a:lnTo>
                  <a:pt x="739618" y="807654"/>
                </a:lnTo>
                <a:lnTo>
                  <a:pt x="744585" y="806179"/>
                </a:lnTo>
                <a:lnTo>
                  <a:pt x="744992" y="805105"/>
                </a:lnTo>
                <a:lnTo>
                  <a:pt x="745776" y="790225"/>
                </a:lnTo>
                <a:lnTo>
                  <a:pt x="746739" y="789707"/>
                </a:lnTo>
                <a:lnTo>
                  <a:pt x="750349" y="789131"/>
                </a:lnTo>
                <a:lnTo>
                  <a:pt x="751693" y="788025"/>
                </a:lnTo>
                <a:lnTo>
                  <a:pt x="752589" y="786335"/>
                </a:lnTo>
                <a:lnTo>
                  <a:pt x="754026" y="781330"/>
                </a:lnTo>
                <a:lnTo>
                  <a:pt x="754379" y="763340"/>
                </a:lnTo>
                <a:lnTo>
                  <a:pt x="758931" y="758517"/>
                </a:lnTo>
                <a:lnTo>
                  <a:pt x="760272" y="756186"/>
                </a:lnTo>
                <a:lnTo>
                  <a:pt x="762848" y="746269"/>
                </a:lnTo>
                <a:lnTo>
                  <a:pt x="770325" y="738467"/>
                </a:lnTo>
                <a:lnTo>
                  <a:pt x="770991" y="735243"/>
                </a:lnTo>
                <a:lnTo>
                  <a:pt x="771420" y="729963"/>
                </a:lnTo>
                <a:lnTo>
                  <a:pt x="778897" y="721396"/>
                </a:lnTo>
                <a:lnTo>
                  <a:pt x="779564" y="718131"/>
                </a:lnTo>
                <a:lnTo>
                  <a:pt x="779742" y="715927"/>
                </a:lnTo>
                <a:lnTo>
                  <a:pt x="780813" y="714457"/>
                </a:lnTo>
                <a:lnTo>
                  <a:pt x="782480" y="713477"/>
                </a:lnTo>
                <a:lnTo>
                  <a:pt x="784543" y="712824"/>
                </a:lnTo>
                <a:lnTo>
                  <a:pt x="785919" y="711436"/>
                </a:lnTo>
                <a:lnTo>
                  <a:pt x="786836" y="709559"/>
                </a:lnTo>
                <a:lnTo>
                  <a:pt x="788308" y="704252"/>
                </a:lnTo>
                <a:lnTo>
                  <a:pt x="788639" y="691129"/>
                </a:lnTo>
                <a:lnTo>
                  <a:pt x="789601" y="689352"/>
                </a:lnTo>
                <a:lnTo>
                  <a:pt x="791196" y="688169"/>
                </a:lnTo>
                <a:lnTo>
                  <a:pt x="793212" y="687379"/>
                </a:lnTo>
                <a:lnTo>
                  <a:pt x="794555" y="685900"/>
                </a:lnTo>
                <a:lnTo>
                  <a:pt x="795451" y="683962"/>
                </a:lnTo>
                <a:lnTo>
                  <a:pt x="796889" y="678558"/>
                </a:lnTo>
                <a:lnTo>
                  <a:pt x="797240" y="660551"/>
                </a:lnTo>
                <a:lnTo>
                  <a:pt x="801793" y="655671"/>
                </a:lnTo>
                <a:lnTo>
                  <a:pt x="803134" y="653332"/>
                </a:lnTo>
                <a:lnTo>
                  <a:pt x="804623" y="648192"/>
                </a:lnTo>
                <a:lnTo>
                  <a:pt x="805973" y="646441"/>
                </a:lnTo>
                <a:lnTo>
                  <a:pt x="807825" y="645273"/>
                </a:lnTo>
                <a:lnTo>
                  <a:pt x="810013" y="644495"/>
                </a:lnTo>
                <a:lnTo>
                  <a:pt x="811471" y="643023"/>
                </a:lnTo>
                <a:lnTo>
                  <a:pt x="812443" y="641090"/>
                </a:lnTo>
                <a:lnTo>
                  <a:pt x="813523" y="636402"/>
                </a:lnTo>
                <a:lnTo>
                  <a:pt x="814353" y="618882"/>
                </a:lnTo>
                <a:lnTo>
                  <a:pt x="816913" y="615419"/>
                </a:lnTo>
                <a:lnTo>
                  <a:pt x="818928" y="613162"/>
                </a:lnTo>
                <a:lnTo>
                  <a:pt x="820272" y="610705"/>
                </a:lnTo>
                <a:lnTo>
                  <a:pt x="821765" y="605435"/>
                </a:lnTo>
                <a:lnTo>
                  <a:pt x="822855" y="588614"/>
                </a:lnTo>
                <a:lnTo>
                  <a:pt x="823843" y="585767"/>
                </a:lnTo>
                <a:lnTo>
                  <a:pt x="830332" y="576049"/>
                </a:lnTo>
                <a:lnTo>
                  <a:pt x="835728" y="570308"/>
                </a:lnTo>
                <a:lnTo>
                  <a:pt x="837187" y="567848"/>
                </a:lnTo>
                <a:lnTo>
                  <a:pt x="839721" y="558802"/>
                </a:lnTo>
                <a:lnTo>
                  <a:pt x="839991" y="553133"/>
                </a:lnTo>
                <a:lnTo>
                  <a:pt x="840982" y="550683"/>
                </a:lnTo>
                <a:lnTo>
                  <a:pt x="846927" y="542684"/>
                </a:lnTo>
                <a:lnTo>
                  <a:pt x="852027" y="537103"/>
                </a:lnTo>
                <a:lnTo>
                  <a:pt x="853768" y="534281"/>
                </a:lnTo>
                <a:lnTo>
                  <a:pt x="855702" y="528606"/>
                </a:lnTo>
                <a:lnTo>
                  <a:pt x="856792" y="520056"/>
                </a:lnTo>
                <a:lnTo>
                  <a:pt x="857897" y="518154"/>
                </a:lnTo>
                <a:lnTo>
                  <a:pt x="859586" y="516886"/>
                </a:lnTo>
                <a:lnTo>
                  <a:pt x="861665" y="516041"/>
                </a:lnTo>
                <a:lnTo>
                  <a:pt x="863051" y="514525"/>
                </a:lnTo>
                <a:lnTo>
                  <a:pt x="863975" y="512562"/>
                </a:lnTo>
                <a:lnTo>
                  <a:pt x="864591" y="510301"/>
                </a:lnTo>
                <a:lnTo>
                  <a:pt x="867815" y="505248"/>
                </a:lnTo>
                <a:lnTo>
                  <a:pt x="879420" y="491421"/>
                </a:lnTo>
                <a:lnTo>
                  <a:pt x="881391" y="485745"/>
                </a:lnTo>
                <a:lnTo>
                  <a:pt x="882500" y="477194"/>
                </a:lnTo>
                <a:lnTo>
                  <a:pt x="883609" y="474339"/>
                </a:lnTo>
                <a:lnTo>
                  <a:pt x="890308" y="464608"/>
                </a:lnTo>
                <a:lnTo>
                  <a:pt x="895726" y="458866"/>
                </a:lnTo>
                <a:lnTo>
                  <a:pt x="897188" y="456406"/>
                </a:lnTo>
                <a:lnTo>
                  <a:pt x="898813" y="451132"/>
                </a:lnTo>
                <a:lnTo>
                  <a:pt x="900198" y="449345"/>
                </a:lnTo>
                <a:lnTo>
                  <a:pt x="902075" y="448154"/>
                </a:lnTo>
                <a:lnTo>
                  <a:pt x="904278" y="447359"/>
                </a:lnTo>
                <a:lnTo>
                  <a:pt x="905747" y="445877"/>
                </a:lnTo>
                <a:lnTo>
                  <a:pt x="906727" y="443937"/>
                </a:lnTo>
                <a:lnTo>
                  <a:pt x="907380" y="441690"/>
                </a:lnTo>
                <a:lnTo>
                  <a:pt x="910645" y="436655"/>
                </a:lnTo>
                <a:lnTo>
                  <a:pt x="912849" y="433978"/>
                </a:lnTo>
                <a:lnTo>
                  <a:pt x="914319" y="431241"/>
                </a:lnTo>
                <a:lnTo>
                  <a:pt x="917339" y="422839"/>
                </a:lnTo>
                <a:lnTo>
                  <a:pt x="922891" y="414317"/>
                </a:lnTo>
                <a:lnTo>
                  <a:pt x="924523" y="408614"/>
                </a:lnTo>
                <a:lnTo>
                  <a:pt x="925443" y="400048"/>
                </a:lnTo>
                <a:lnTo>
                  <a:pt x="926524" y="397191"/>
                </a:lnTo>
                <a:lnTo>
                  <a:pt x="930267" y="391477"/>
                </a:lnTo>
                <a:lnTo>
                  <a:pt x="932597" y="389573"/>
                </a:lnTo>
                <a:lnTo>
                  <a:pt x="935104" y="388303"/>
                </a:lnTo>
                <a:lnTo>
                  <a:pt x="937728" y="387456"/>
                </a:lnTo>
                <a:lnTo>
                  <a:pt x="939477" y="385939"/>
                </a:lnTo>
                <a:lnTo>
                  <a:pt x="940643" y="383975"/>
                </a:lnTo>
                <a:lnTo>
                  <a:pt x="941421" y="381714"/>
                </a:lnTo>
                <a:lnTo>
                  <a:pt x="944824" y="376661"/>
                </a:lnTo>
                <a:lnTo>
                  <a:pt x="947066" y="373980"/>
                </a:lnTo>
                <a:lnTo>
                  <a:pt x="948559" y="371240"/>
                </a:lnTo>
                <a:lnTo>
                  <a:pt x="951614" y="362833"/>
                </a:lnTo>
                <a:lnTo>
                  <a:pt x="960698" y="351459"/>
                </a:lnTo>
                <a:lnTo>
                  <a:pt x="967114" y="344591"/>
                </a:lnTo>
                <a:lnTo>
                  <a:pt x="967640" y="343075"/>
                </a:lnTo>
                <a:lnTo>
                  <a:pt x="968225" y="338851"/>
                </a:lnTo>
                <a:lnTo>
                  <a:pt x="969333" y="336391"/>
                </a:lnTo>
                <a:lnTo>
                  <a:pt x="975444" y="328378"/>
                </a:lnTo>
                <a:lnTo>
                  <a:pt x="980583" y="322793"/>
                </a:lnTo>
                <a:lnTo>
                  <a:pt x="982335" y="319971"/>
                </a:lnTo>
                <a:lnTo>
                  <a:pt x="985752" y="311447"/>
                </a:lnTo>
                <a:lnTo>
                  <a:pt x="991421" y="302890"/>
                </a:lnTo>
                <a:lnTo>
                  <a:pt x="994477" y="294321"/>
                </a:lnTo>
                <a:lnTo>
                  <a:pt x="1000039" y="285750"/>
                </a:lnTo>
                <a:lnTo>
                  <a:pt x="1003063" y="277178"/>
                </a:lnTo>
                <a:lnTo>
                  <a:pt x="1008616" y="268606"/>
                </a:lnTo>
                <a:lnTo>
                  <a:pt x="1011637" y="260033"/>
                </a:lnTo>
                <a:lnTo>
                  <a:pt x="1018141" y="251461"/>
                </a:lnTo>
                <a:lnTo>
                  <a:pt x="1023372" y="245746"/>
                </a:lnTo>
                <a:lnTo>
                  <a:pt x="1025148" y="242888"/>
                </a:lnTo>
                <a:lnTo>
                  <a:pt x="1028600" y="234315"/>
                </a:lnTo>
                <a:lnTo>
                  <a:pt x="1034280" y="225743"/>
                </a:lnTo>
                <a:lnTo>
                  <a:pt x="1037338" y="217171"/>
                </a:lnTo>
                <a:lnTo>
                  <a:pt x="1043853" y="208598"/>
                </a:lnTo>
                <a:lnTo>
                  <a:pt x="1049088" y="202883"/>
                </a:lnTo>
                <a:lnTo>
                  <a:pt x="1050864" y="200025"/>
                </a:lnTo>
                <a:lnTo>
                  <a:pt x="1054317" y="191453"/>
                </a:lnTo>
                <a:lnTo>
                  <a:pt x="1059997" y="182881"/>
                </a:lnTo>
                <a:lnTo>
                  <a:pt x="1063056" y="174308"/>
                </a:lnTo>
                <a:lnTo>
                  <a:pt x="1069571" y="165736"/>
                </a:lnTo>
                <a:lnTo>
                  <a:pt x="1074805" y="160021"/>
                </a:lnTo>
                <a:lnTo>
                  <a:pt x="1076582" y="157163"/>
                </a:lnTo>
                <a:lnTo>
                  <a:pt x="1080035" y="148590"/>
                </a:lnTo>
                <a:lnTo>
                  <a:pt x="1089252" y="137161"/>
                </a:lnTo>
                <a:lnTo>
                  <a:pt x="1091928" y="134303"/>
                </a:lnTo>
                <a:lnTo>
                  <a:pt x="1093712" y="131446"/>
                </a:lnTo>
                <a:lnTo>
                  <a:pt x="1097175" y="122873"/>
                </a:lnTo>
                <a:lnTo>
                  <a:pt x="1106396" y="111443"/>
                </a:lnTo>
                <a:lnTo>
                  <a:pt x="1109072" y="108586"/>
                </a:lnTo>
                <a:lnTo>
                  <a:pt x="1110857" y="105728"/>
                </a:lnTo>
                <a:lnTo>
                  <a:pt x="1114320" y="97156"/>
                </a:lnTo>
                <a:lnTo>
                  <a:pt x="1120003" y="88583"/>
                </a:lnTo>
                <a:lnTo>
                  <a:pt x="1121667" y="82868"/>
                </a:lnTo>
                <a:lnTo>
                  <a:pt x="1123063" y="80963"/>
                </a:lnTo>
                <a:lnTo>
                  <a:pt x="1124946" y="79693"/>
                </a:lnTo>
                <a:lnTo>
                  <a:pt x="1127154" y="78846"/>
                </a:lnTo>
                <a:lnTo>
                  <a:pt x="1134813" y="73104"/>
                </a:lnTo>
                <a:lnTo>
                  <a:pt x="1136589" y="70644"/>
                </a:lnTo>
                <a:lnTo>
                  <a:pt x="1138564" y="65370"/>
                </a:lnTo>
                <a:lnTo>
                  <a:pt x="1139675" y="57046"/>
                </a:lnTo>
                <a:lnTo>
                  <a:pt x="1140783" y="54223"/>
                </a:lnTo>
                <a:lnTo>
                  <a:pt x="1144555" y="48547"/>
                </a:lnTo>
                <a:lnTo>
                  <a:pt x="1146894" y="46652"/>
                </a:lnTo>
                <a:lnTo>
                  <a:pt x="1149406" y="45389"/>
                </a:lnTo>
                <a:lnTo>
                  <a:pt x="1152033" y="44547"/>
                </a:lnTo>
                <a:lnTo>
                  <a:pt x="1153785" y="43033"/>
                </a:lnTo>
                <a:lnTo>
                  <a:pt x="1154952" y="41072"/>
                </a:lnTo>
                <a:lnTo>
                  <a:pt x="1155731" y="38811"/>
                </a:lnTo>
                <a:lnTo>
                  <a:pt x="1159136" y="33760"/>
                </a:lnTo>
                <a:lnTo>
                  <a:pt x="1182618" y="8961"/>
                </a:lnTo>
                <a:lnTo>
                  <a:pt x="1183005" y="1"/>
                </a:lnTo>
                <a:lnTo>
                  <a:pt x="119157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3"/>
          <p:cNvSpPr/>
          <p:nvPr/>
        </p:nvSpPr>
        <p:spPr>
          <a:xfrm>
            <a:off x="5643562" y="1748789"/>
            <a:ext cx="188595" cy="162879"/>
          </a:xfrm>
          <a:custGeom>
            <a:avLst/>
            <a:gdLst/>
            <a:ahLst/>
            <a:cxnLst/>
            <a:rect l="0" t="0" r="0" b="0"/>
            <a:pathLst>
              <a:path w="188595" h="162879">
                <a:moveTo>
                  <a:pt x="0" y="51436"/>
                </a:moveTo>
                <a:lnTo>
                  <a:pt x="20400" y="51436"/>
                </a:lnTo>
                <a:lnTo>
                  <a:pt x="24077" y="50483"/>
                </a:lnTo>
                <a:lnTo>
                  <a:pt x="28434" y="48896"/>
                </a:lnTo>
                <a:lnTo>
                  <a:pt x="40013" y="44055"/>
                </a:lnTo>
                <a:lnTo>
                  <a:pt x="44136" y="43393"/>
                </a:lnTo>
                <a:lnTo>
                  <a:pt x="46569" y="43216"/>
                </a:lnTo>
                <a:lnTo>
                  <a:pt x="50096" y="42146"/>
                </a:lnTo>
                <a:lnTo>
                  <a:pt x="54352" y="40480"/>
                </a:lnTo>
                <a:lnTo>
                  <a:pt x="59095" y="38417"/>
                </a:lnTo>
                <a:lnTo>
                  <a:pt x="63209" y="37041"/>
                </a:lnTo>
                <a:lnTo>
                  <a:pt x="66904" y="36124"/>
                </a:lnTo>
                <a:lnTo>
                  <a:pt x="70320" y="35513"/>
                </a:lnTo>
                <a:lnTo>
                  <a:pt x="73550" y="35105"/>
                </a:lnTo>
                <a:lnTo>
                  <a:pt x="76656" y="34834"/>
                </a:lnTo>
                <a:lnTo>
                  <a:pt x="79679" y="34653"/>
                </a:lnTo>
                <a:lnTo>
                  <a:pt x="83600" y="33580"/>
                </a:lnTo>
                <a:lnTo>
                  <a:pt x="88118" y="31911"/>
                </a:lnTo>
                <a:lnTo>
                  <a:pt x="93035" y="29847"/>
                </a:lnTo>
                <a:lnTo>
                  <a:pt x="97266" y="28471"/>
                </a:lnTo>
                <a:lnTo>
                  <a:pt x="101039" y="27553"/>
                </a:lnTo>
                <a:lnTo>
                  <a:pt x="104507" y="26941"/>
                </a:lnTo>
                <a:lnTo>
                  <a:pt x="108724" y="25581"/>
                </a:lnTo>
                <a:lnTo>
                  <a:pt x="113440" y="23722"/>
                </a:lnTo>
                <a:lnTo>
                  <a:pt x="125596" y="18444"/>
                </a:lnTo>
                <a:lnTo>
                  <a:pt x="143087" y="9879"/>
                </a:lnTo>
                <a:lnTo>
                  <a:pt x="147096" y="6613"/>
                </a:lnTo>
                <a:lnTo>
                  <a:pt x="149500" y="4409"/>
                </a:lnTo>
                <a:lnTo>
                  <a:pt x="152054" y="2940"/>
                </a:lnTo>
                <a:lnTo>
                  <a:pt x="157432" y="1307"/>
                </a:lnTo>
                <a:lnTo>
                  <a:pt x="161264" y="388"/>
                </a:lnTo>
                <a:lnTo>
                  <a:pt x="166950" y="115"/>
                </a:lnTo>
                <a:lnTo>
                  <a:pt x="171514" y="23"/>
                </a:lnTo>
                <a:lnTo>
                  <a:pt x="187394" y="0"/>
                </a:lnTo>
                <a:lnTo>
                  <a:pt x="187794" y="953"/>
                </a:lnTo>
                <a:lnTo>
                  <a:pt x="188358" y="5892"/>
                </a:lnTo>
                <a:lnTo>
                  <a:pt x="188549" y="10583"/>
                </a:lnTo>
                <a:lnTo>
                  <a:pt x="188594" y="29802"/>
                </a:lnTo>
                <a:lnTo>
                  <a:pt x="187642" y="32251"/>
                </a:lnTo>
                <a:lnTo>
                  <a:pt x="186055" y="34836"/>
                </a:lnTo>
                <a:lnTo>
                  <a:pt x="184044" y="37512"/>
                </a:lnTo>
                <a:lnTo>
                  <a:pt x="182704" y="40248"/>
                </a:lnTo>
                <a:lnTo>
                  <a:pt x="181810" y="43025"/>
                </a:lnTo>
                <a:lnTo>
                  <a:pt x="180376" y="49774"/>
                </a:lnTo>
                <a:lnTo>
                  <a:pt x="180258" y="52233"/>
                </a:lnTo>
                <a:lnTo>
                  <a:pt x="180092" y="63843"/>
                </a:lnTo>
                <a:lnTo>
                  <a:pt x="180053" y="70602"/>
                </a:lnTo>
                <a:lnTo>
                  <a:pt x="179091" y="73738"/>
                </a:lnTo>
                <a:lnTo>
                  <a:pt x="177497" y="76782"/>
                </a:lnTo>
                <a:lnTo>
                  <a:pt x="175481" y="79763"/>
                </a:lnTo>
                <a:lnTo>
                  <a:pt x="174137" y="82703"/>
                </a:lnTo>
                <a:lnTo>
                  <a:pt x="173241" y="85616"/>
                </a:lnTo>
                <a:lnTo>
                  <a:pt x="172645" y="88510"/>
                </a:lnTo>
                <a:lnTo>
                  <a:pt x="172246" y="91392"/>
                </a:lnTo>
                <a:lnTo>
                  <a:pt x="171981" y="94265"/>
                </a:lnTo>
                <a:lnTo>
                  <a:pt x="171804" y="97134"/>
                </a:lnTo>
                <a:lnTo>
                  <a:pt x="170733" y="99999"/>
                </a:lnTo>
                <a:lnTo>
                  <a:pt x="169067" y="102861"/>
                </a:lnTo>
                <a:lnTo>
                  <a:pt x="167004" y="105722"/>
                </a:lnTo>
                <a:lnTo>
                  <a:pt x="165629" y="108581"/>
                </a:lnTo>
                <a:lnTo>
                  <a:pt x="164711" y="111440"/>
                </a:lnTo>
                <a:lnTo>
                  <a:pt x="164100" y="114299"/>
                </a:lnTo>
                <a:lnTo>
                  <a:pt x="162740" y="117157"/>
                </a:lnTo>
                <a:lnTo>
                  <a:pt x="160881" y="120015"/>
                </a:lnTo>
                <a:lnTo>
                  <a:pt x="158689" y="122872"/>
                </a:lnTo>
                <a:lnTo>
                  <a:pt x="157228" y="125730"/>
                </a:lnTo>
                <a:lnTo>
                  <a:pt x="156254" y="128588"/>
                </a:lnTo>
                <a:lnTo>
                  <a:pt x="155604" y="131445"/>
                </a:lnTo>
                <a:lnTo>
                  <a:pt x="154218" y="134303"/>
                </a:lnTo>
                <a:lnTo>
                  <a:pt x="152342" y="137161"/>
                </a:lnTo>
                <a:lnTo>
                  <a:pt x="147038" y="144040"/>
                </a:lnTo>
                <a:lnTo>
                  <a:pt x="146313" y="147521"/>
                </a:lnTo>
                <a:lnTo>
                  <a:pt x="145847" y="152965"/>
                </a:lnTo>
                <a:lnTo>
                  <a:pt x="145784" y="156250"/>
                </a:lnTo>
                <a:lnTo>
                  <a:pt x="145733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4"/>
          <p:cNvSpPr/>
          <p:nvPr/>
        </p:nvSpPr>
        <p:spPr>
          <a:xfrm>
            <a:off x="4454548" y="4080510"/>
            <a:ext cx="100307" cy="212849"/>
          </a:xfrm>
          <a:custGeom>
            <a:avLst/>
            <a:gdLst/>
            <a:ahLst/>
            <a:cxnLst/>
            <a:rect l="0" t="0" r="0" b="0"/>
            <a:pathLst>
              <a:path w="100307" h="212849">
                <a:moveTo>
                  <a:pt x="100306" y="0"/>
                </a:moveTo>
                <a:lnTo>
                  <a:pt x="100306" y="8219"/>
                </a:lnTo>
                <a:lnTo>
                  <a:pt x="87536" y="21333"/>
                </a:lnTo>
                <a:lnTo>
                  <a:pt x="86078" y="23747"/>
                </a:lnTo>
                <a:lnTo>
                  <a:pt x="83073" y="31695"/>
                </a:lnTo>
                <a:lnTo>
                  <a:pt x="77526" y="40083"/>
                </a:lnTo>
                <a:lnTo>
                  <a:pt x="75894" y="45754"/>
                </a:lnTo>
                <a:lnTo>
                  <a:pt x="74976" y="54302"/>
                </a:lnTo>
                <a:lnTo>
                  <a:pt x="73894" y="57157"/>
                </a:lnTo>
                <a:lnTo>
                  <a:pt x="67243" y="66887"/>
                </a:lnTo>
                <a:lnTo>
                  <a:pt x="61829" y="72629"/>
                </a:lnTo>
                <a:lnTo>
                  <a:pt x="60367" y="75089"/>
                </a:lnTo>
                <a:lnTo>
                  <a:pt x="57357" y="83102"/>
                </a:lnTo>
                <a:lnTo>
                  <a:pt x="51809" y="91510"/>
                </a:lnTo>
                <a:lnTo>
                  <a:pt x="49259" y="101185"/>
                </a:lnTo>
                <a:lnTo>
                  <a:pt x="43057" y="109381"/>
                </a:lnTo>
                <a:lnTo>
                  <a:pt x="40164" y="117393"/>
                </a:lnTo>
                <a:lnTo>
                  <a:pt x="34650" y="125799"/>
                </a:lnTo>
                <a:lnTo>
                  <a:pt x="33026" y="131475"/>
                </a:lnTo>
                <a:lnTo>
                  <a:pt x="31840" y="148592"/>
                </a:lnTo>
                <a:lnTo>
                  <a:pt x="30850" y="150496"/>
                </a:lnTo>
                <a:lnTo>
                  <a:pt x="29238" y="151766"/>
                </a:lnTo>
                <a:lnTo>
                  <a:pt x="27209" y="152612"/>
                </a:lnTo>
                <a:lnTo>
                  <a:pt x="25857" y="154129"/>
                </a:lnTo>
                <a:lnTo>
                  <a:pt x="24956" y="156093"/>
                </a:lnTo>
                <a:lnTo>
                  <a:pt x="23003" y="161767"/>
                </a:lnTo>
                <a:lnTo>
                  <a:pt x="15879" y="177242"/>
                </a:lnTo>
                <a:lnTo>
                  <a:pt x="14966" y="183749"/>
                </a:lnTo>
                <a:lnTo>
                  <a:pt x="13885" y="186317"/>
                </a:lnTo>
                <a:lnTo>
                  <a:pt x="8766" y="194481"/>
                </a:lnTo>
                <a:lnTo>
                  <a:pt x="5873" y="202933"/>
                </a:lnTo>
                <a:lnTo>
                  <a:pt x="360" y="211470"/>
                </a:lnTo>
                <a:lnTo>
                  <a:pt x="0" y="21284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5"/>
          <p:cNvSpPr/>
          <p:nvPr/>
        </p:nvSpPr>
        <p:spPr>
          <a:xfrm>
            <a:off x="4340542" y="4209097"/>
            <a:ext cx="154306" cy="334329"/>
          </a:xfrm>
          <a:custGeom>
            <a:avLst/>
            <a:gdLst/>
            <a:ahLst/>
            <a:cxnLst/>
            <a:rect l="0" t="0" r="0" b="0"/>
            <a:pathLst>
              <a:path w="154306" h="334329">
                <a:moveTo>
                  <a:pt x="0" y="334328"/>
                </a:moveTo>
                <a:lnTo>
                  <a:pt x="4551" y="334328"/>
                </a:lnTo>
                <a:lnTo>
                  <a:pt x="5891" y="333375"/>
                </a:lnTo>
                <a:lnTo>
                  <a:pt x="6785" y="331788"/>
                </a:lnTo>
                <a:lnTo>
                  <a:pt x="8219" y="326947"/>
                </a:lnTo>
                <a:lnTo>
                  <a:pt x="8542" y="318479"/>
                </a:lnTo>
                <a:lnTo>
                  <a:pt x="9504" y="318047"/>
                </a:lnTo>
                <a:lnTo>
                  <a:pt x="13114" y="317567"/>
                </a:lnTo>
                <a:lnTo>
                  <a:pt x="14458" y="316486"/>
                </a:lnTo>
                <a:lnTo>
                  <a:pt x="15354" y="314814"/>
                </a:lnTo>
                <a:lnTo>
                  <a:pt x="16349" y="310415"/>
                </a:lnTo>
                <a:lnTo>
                  <a:pt x="16791" y="305285"/>
                </a:lnTo>
                <a:lnTo>
                  <a:pt x="17862" y="302583"/>
                </a:lnTo>
                <a:lnTo>
                  <a:pt x="21591" y="297042"/>
                </a:lnTo>
                <a:lnTo>
                  <a:pt x="25855" y="291614"/>
                </a:lnTo>
                <a:lnTo>
                  <a:pt x="32991" y="284229"/>
                </a:lnTo>
                <a:lnTo>
                  <a:pt x="38456" y="278737"/>
                </a:lnTo>
                <a:lnTo>
                  <a:pt x="39925" y="276312"/>
                </a:lnTo>
                <a:lnTo>
                  <a:pt x="42945" y="268349"/>
                </a:lnTo>
                <a:lnTo>
                  <a:pt x="47027" y="262776"/>
                </a:lnTo>
                <a:lnTo>
                  <a:pt x="48496" y="259956"/>
                </a:lnTo>
                <a:lnTo>
                  <a:pt x="51517" y="251438"/>
                </a:lnTo>
                <a:lnTo>
                  <a:pt x="55599" y="245735"/>
                </a:lnTo>
                <a:lnTo>
                  <a:pt x="58048" y="240026"/>
                </a:lnTo>
                <a:lnTo>
                  <a:pt x="59427" y="231457"/>
                </a:lnTo>
                <a:lnTo>
                  <a:pt x="59621" y="228599"/>
                </a:lnTo>
                <a:lnTo>
                  <a:pt x="60702" y="225742"/>
                </a:lnTo>
                <a:lnTo>
                  <a:pt x="64444" y="220027"/>
                </a:lnTo>
                <a:lnTo>
                  <a:pt x="66742" y="214313"/>
                </a:lnTo>
                <a:lnTo>
                  <a:pt x="68035" y="205740"/>
                </a:lnTo>
                <a:lnTo>
                  <a:pt x="68217" y="202883"/>
                </a:lnTo>
                <a:lnTo>
                  <a:pt x="69291" y="200025"/>
                </a:lnTo>
                <a:lnTo>
                  <a:pt x="73023" y="194310"/>
                </a:lnTo>
                <a:lnTo>
                  <a:pt x="75317" y="188595"/>
                </a:lnTo>
                <a:lnTo>
                  <a:pt x="75929" y="185738"/>
                </a:lnTo>
                <a:lnTo>
                  <a:pt x="79149" y="180023"/>
                </a:lnTo>
                <a:lnTo>
                  <a:pt x="81341" y="177165"/>
                </a:lnTo>
                <a:lnTo>
                  <a:pt x="83777" y="171450"/>
                </a:lnTo>
                <a:lnTo>
                  <a:pt x="84426" y="168593"/>
                </a:lnTo>
                <a:lnTo>
                  <a:pt x="87688" y="162878"/>
                </a:lnTo>
                <a:lnTo>
                  <a:pt x="89891" y="160020"/>
                </a:lnTo>
                <a:lnTo>
                  <a:pt x="92339" y="154305"/>
                </a:lnTo>
                <a:lnTo>
                  <a:pt x="92992" y="151448"/>
                </a:lnTo>
                <a:lnTo>
                  <a:pt x="96258" y="145732"/>
                </a:lnTo>
                <a:lnTo>
                  <a:pt x="98462" y="142875"/>
                </a:lnTo>
                <a:lnTo>
                  <a:pt x="100910" y="137160"/>
                </a:lnTo>
                <a:lnTo>
                  <a:pt x="102290" y="128588"/>
                </a:lnTo>
                <a:lnTo>
                  <a:pt x="102483" y="125730"/>
                </a:lnTo>
                <a:lnTo>
                  <a:pt x="103564" y="122873"/>
                </a:lnTo>
                <a:lnTo>
                  <a:pt x="107307" y="117157"/>
                </a:lnTo>
                <a:lnTo>
                  <a:pt x="109604" y="111443"/>
                </a:lnTo>
                <a:lnTo>
                  <a:pt x="110217" y="108585"/>
                </a:lnTo>
                <a:lnTo>
                  <a:pt x="113438" y="102870"/>
                </a:lnTo>
                <a:lnTo>
                  <a:pt x="115630" y="100012"/>
                </a:lnTo>
                <a:lnTo>
                  <a:pt x="118066" y="94298"/>
                </a:lnTo>
                <a:lnTo>
                  <a:pt x="118716" y="91440"/>
                </a:lnTo>
                <a:lnTo>
                  <a:pt x="121978" y="85725"/>
                </a:lnTo>
                <a:lnTo>
                  <a:pt x="124181" y="82868"/>
                </a:lnTo>
                <a:lnTo>
                  <a:pt x="126629" y="77153"/>
                </a:lnTo>
                <a:lnTo>
                  <a:pt x="128670" y="70485"/>
                </a:lnTo>
                <a:lnTo>
                  <a:pt x="132752" y="61172"/>
                </a:lnTo>
                <a:lnTo>
                  <a:pt x="137242" y="51453"/>
                </a:lnTo>
                <a:lnTo>
                  <a:pt x="141324" y="43188"/>
                </a:lnTo>
                <a:lnTo>
                  <a:pt x="143773" y="35705"/>
                </a:lnTo>
                <a:lnTo>
                  <a:pt x="145152" y="26137"/>
                </a:lnTo>
                <a:lnTo>
                  <a:pt x="145560" y="17269"/>
                </a:lnTo>
                <a:lnTo>
                  <a:pt x="145698" y="10291"/>
                </a:lnTo>
                <a:lnTo>
                  <a:pt x="148258" y="6796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6"/>
          <p:cNvSpPr/>
          <p:nvPr/>
        </p:nvSpPr>
        <p:spPr>
          <a:xfrm>
            <a:off x="3251834" y="4483417"/>
            <a:ext cx="1165862" cy="2108836"/>
          </a:xfrm>
          <a:custGeom>
            <a:avLst/>
            <a:gdLst/>
            <a:ahLst/>
            <a:cxnLst/>
            <a:rect l="0" t="0" r="0" b="0"/>
            <a:pathLst>
              <a:path w="1165862" h="2108836">
                <a:moveTo>
                  <a:pt x="1165861" y="0"/>
                </a:moveTo>
                <a:lnTo>
                  <a:pt x="1158479" y="0"/>
                </a:lnTo>
                <a:lnTo>
                  <a:pt x="1158082" y="953"/>
                </a:lnTo>
                <a:lnTo>
                  <a:pt x="1157358" y="8731"/>
                </a:lnTo>
                <a:lnTo>
                  <a:pt x="1157319" y="12770"/>
                </a:lnTo>
                <a:lnTo>
                  <a:pt x="1156356" y="14229"/>
                </a:lnTo>
                <a:lnTo>
                  <a:pt x="1154762" y="15201"/>
                </a:lnTo>
                <a:lnTo>
                  <a:pt x="1149069" y="17031"/>
                </a:lnTo>
                <a:lnTo>
                  <a:pt x="1131933" y="33927"/>
                </a:lnTo>
                <a:lnTo>
                  <a:pt x="1131678" y="38734"/>
                </a:lnTo>
                <a:lnTo>
                  <a:pt x="1130689" y="40110"/>
                </a:lnTo>
                <a:lnTo>
                  <a:pt x="1129078" y="41028"/>
                </a:lnTo>
                <a:lnTo>
                  <a:pt x="1124199" y="42500"/>
                </a:lnTo>
                <a:lnTo>
                  <a:pt x="1123799" y="43574"/>
                </a:lnTo>
                <a:lnTo>
                  <a:pt x="1123354" y="47306"/>
                </a:lnTo>
                <a:lnTo>
                  <a:pt x="1122283" y="49634"/>
                </a:lnTo>
                <a:lnTo>
                  <a:pt x="1115648" y="58454"/>
                </a:lnTo>
                <a:lnTo>
                  <a:pt x="1107152" y="67252"/>
                </a:lnTo>
                <a:lnTo>
                  <a:pt x="1106719" y="68647"/>
                </a:lnTo>
                <a:lnTo>
                  <a:pt x="1106237" y="72738"/>
                </a:lnTo>
                <a:lnTo>
                  <a:pt x="1105157" y="75162"/>
                </a:lnTo>
                <a:lnTo>
                  <a:pt x="1098506" y="84146"/>
                </a:lnTo>
                <a:lnTo>
                  <a:pt x="1076890" y="106112"/>
                </a:lnTo>
                <a:lnTo>
                  <a:pt x="1075115" y="108842"/>
                </a:lnTo>
                <a:lnTo>
                  <a:pt x="1072031" y="118356"/>
                </a:lnTo>
                <a:lnTo>
                  <a:pt x="1065764" y="126531"/>
                </a:lnTo>
                <a:lnTo>
                  <a:pt x="1063356" y="135572"/>
                </a:lnTo>
                <a:lnTo>
                  <a:pt x="1057171" y="143690"/>
                </a:lnTo>
                <a:lnTo>
                  <a:pt x="1054781" y="152719"/>
                </a:lnTo>
                <a:lnTo>
                  <a:pt x="1048598" y="160836"/>
                </a:lnTo>
                <a:lnTo>
                  <a:pt x="1047069" y="166098"/>
                </a:lnTo>
                <a:lnTo>
                  <a:pt x="1045709" y="167882"/>
                </a:lnTo>
                <a:lnTo>
                  <a:pt x="1043849" y="169071"/>
                </a:lnTo>
                <a:lnTo>
                  <a:pt x="1041657" y="169864"/>
                </a:lnTo>
                <a:lnTo>
                  <a:pt x="1040196" y="171345"/>
                </a:lnTo>
                <a:lnTo>
                  <a:pt x="1039221" y="173285"/>
                </a:lnTo>
                <a:lnTo>
                  <a:pt x="1038572" y="175531"/>
                </a:lnTo>
                <a:lnTo>
                  <a:pt x="1037187" y="177028"/>
                </a:lnTo>
                <a:lnTo>
                  <a:pt x="1035310" y="178027"/>
                </a:lnTo>
                <a:lnTo>
                  <a:pt x="1033107" y="178692"/>
                </a:lnTo>
                <a:lnTo>
                  <a:pt x="1031639" y="180088"/>
                </a:lnTo>
                <a:lnTo>
                  <a:pt x="1030659" y="181971"/>
                </a:lnTo>
                <a:lnTo>
                  <a:pt x="1029571" y="186604"/>
                </a:lnTo>
                <a:lnTo>
                  <a:pt x="1029088" y="191837"/>
                </a:lnTo>
                <a:lnTo>
                  <a:pt x="1028006" y="193614"/>
                </a:lnTo>
                <a:lnTo>
                  <a:pt x="1026332" y="194799"/>
                </a:lnTo>
                <a:lnTo>
                  <a:pt x="1024265" y="195588"/>
                </a:lnTo>
                <a:lnTo>
                  <a:pt x="1022886" y="197067"/>
                </a:lnTo>
                <a:lnTo>
                  <a:pt x="1021967" y="199006"/>
                </a:lnTo>
                <a:lnTo>
                  <a:pt x="1021354" y="201250"/>
                </a:lnTo>
                <a:lnTo>
                  <a:pt x="1018133" y="206285"/>
                </a:lnTo>
                <a:lnTo>
                  <a:pt x="995717" y="230149"/>
                </a:lnTo>
                <a:lnTo>
                  <a:pt x="995281" y="231538"/>
                </a:lnTo>
                <a:lnTo>
                  <a:pt x="994798" y="235621"/>
                </a:lnTo>
                <a:lnTo>
                  <a:pt x="993716" y="238043"/>
                </a:lnTo>
                <a:lnTo>
                  <a:pt x="986201" y="248135"/>
                </a:lnTo>
                <a:lnTo>
                  <a:pt x="978489" y="255943"/>
                </a:lnTo>
                <a:lnTo>
                  <a:pt x="977809" y="259167"/>
                </a:lnTo>
                <a:lnTo>
                  <a:pt x="977268" y="278733"/>
                </a:lnTo>
                <a:lnTo>
                  <a:pt x="976315" y="280120"/>
                </a:lnTo>
                <a:lnTo>
                  <a:pt x="974727" y="281044"/>
                </a:lnTo>
                <a:lnTo>
                  <a:pt x="972715" y="281660"/>
                </a:lnTo>
                <a:lnTo>
                  <a:pt x="971374" y="283023"/>
                </a:lnTo>
                <a:lnTo>
                  <a:pt x="970481" y="284885"/>
                </a:lnTo>
                <a:lnTo>
                  <a:pt x="969046" y="290166"/>
                </a:lnTo>
                <a:lnTo>
                  <a:pt x="961343" y="298732"/>
                </a:lnTo>
                <a:lnTo>
                  <a:pt x="960664" y="301998"/>
                </a:lnTo>
                <a:lnTo>
                  <a:pt x="960152" y="315604"/>
                </a:lnTo>
                <a:lnTo>
                  <a:pt x="957595" y="319021"/>
                </a:lnTo>
                <a:lnTo>
                  <a:pt x="951902" y="325361"/>
                </a:lnTo>
                <a:lnTo>
                  <a:pt x="951557" y="338515"/>
                </a:lnTo>
                <a:lnTo>
                  <a:pt x="950602" y="339977"/>
                </a:lnTo>
                <a:lnTo>
                  <a:pt x="949013" y="340951"/>
                </a:lnTo>
                <a:lnTo>
                  <a:pt x="944168" y="342515"/>
                </a:lnTo>
                <a:lnTo>
                  <a:pt x="943770" y="343596"/>
                </a:lnTo>
                <a:lnTo>
                  <a:pt x="943080" y="350247"/>
                </a:lnTo>
                <a:lnTo>
                  <a:pt x="934759" y="359661"/>
                </a:lnTo>
                <a:lnTo>
                  <a:pt x="934434" y="367392"/>
                </a:lnTo>
                <a:lnTo>
                  <a:pt x="927025" y="375891"/>
                </a:lnTo>
                <a:lnTo>
                  <a:pt x="927579" y="376324"/>
                </a:lnTo>
                <a:lnTo>
                  <a:pt x="930735" y="376806"/>
                </a:lnTo>
                <a:lnTo>
                  <a:pt x="931005" y="377886"/>
                </a:lnTo>
                <a:lnTo>
                  <a:pt x="930233" y="379559"/>
                </a:lnTo>
                <a:lnTo>
                  <a:pt x="923677" y="387758"/>
                </a:lnTo>
                <a:lnTo>
                  <a:pt x="918526" y="393036"/>
                </a:lnTo>
                <a:lnTo>
                  <a:pt x="917821" y="396298"/>
                </a:lnTo>
                <a:lnTo>
                  <a:pt x="917291" y="407072"/>
                </a:lnTo>
                <a:lnTo>
                  <a:pt x="916328" y="408541"/>
                </a:lnTo>
                <a:lnTo>
                  <a:pt x="914733" y="409521"/>
                </a:lnTo>
                <a:lnTo>
                  <a:pt x="912717" y="410174"/>
                </a:lnTo>
                <a:lnTo>
                  <a:pt x="911373" y="411562"/>
                </a:lnTo>
                <a:lnTo>
                  <a:pt x="910477" y="413439"/>
                </a:lnTo>
                <a:lnTo>
                  <a:pt x="909040" y="418746"/>
                </a:lnTo>
                <a:lnTo>
                  <a:pt x="907969" y="419182"/>
                </a:lnTo>
                <a:lnTo>
                  <a:pt x="904240" y="419666"/>
                </a:lnTo>
                <a:lnTo>
                  <a:pt x="902864" y="420747"/>
                </a:lnTo>
                <a:lnTo>
                  <a:pt x="901947" y="422421"/>
                </a:lnTo>
                <a:lnTo>
                  <a:pt x="900220" y="428262"/>
                </a:lnTo>
                <a:lnTo>
                  <a:pt x="900145" y="433068"/>
                </a:lnTo>
                <a:lnTo>
                  <a:pt x="899182" y="434445"/>
                </a:lnTo>
                <a:lnTo>
                  <a:pt x="897587" y="435362"/>
                </a:lnTo>
                <a:lnTo>
                  <a:pt x="895571" y="435974"/>
                </a:lnTo>
                <a:lnTo>
                  <a:pt x="894228" y="437335"/>
                </a:lnTo>
                <a:lnTo>
                  <a:pt x="893332" y="439194"/>
                </a:lnTo>
                <a:lnTo>
                  <a:pt x="891572" y="445656"/>
                </a:lnTo>
                <a:lnTo>
                  <a:pt x="883322" y="453987"/>
                </a:lnTo>
                <a:lnTo>
                  <a:pt x="882977" y="467104"/>
                </a:lnTo>
                <a:lnTo>
                  <a:pt x="882021" y="468565"/>
                </a:lnTo>
                <a:lnTo>
                  <a:pt x="880432" y="469539"/>
                </a:lnTo>
                <a:lnTo>
                  <a:pt x="878420" y="470189"/>
                </a:lnTo>
                <a:lnTo>
                  <a:pt x="877079" y="471575"/>
                </a:lnTo>
                <a:lnTo>
                  <a:pt x="876184" y="473450"/>
                </a:lnTo>
                <a:lnTo>
                  <a:pt x="875588" y="475653"/>
                </a:lnTo>
                <a:lnTo>
                  <a:pt x="874238" y="477122"/>
                </a:lnTo>
                <a:lnTo>
                  <a:pt x="872386" y="478102"/>
                </a:lnTo>
                <a:lnTo>
                  <a:pt x="870198" y="478755"/>
                </a:lnTo>
                <a:lnTo>
                  <a:pt x="868740" y="480142"/>
                </a:lnTo>
                <a:lnTo>
                  <a:pt x="867767" y="482020"/>
                </a:lnTo>
                <a:lnTo>
                  <a:pt x="866207" y="487326"/>
                </a:lnTo>
                <a:lnTo>
                  <a:pt x="865937" y="492797"/>
                </a:lnTo>
                <a:lnTo>
                  <a:pt x="864946" y="494266"/>
                </a:lnTo>
                <a:lnTo>
                  <a:pt x="863333" y="495246"/>
                </a:lnTo>
                <a:lnTo>
                  <a:pt x="858452" y="496818"/>
                </a:lnTo>
                <a:lnTo>
                  <a:pt x="858051" y="497899"/>
                </a:lnTo>
                <a:lnTo>
                  <a:pt x="857606" y="501641"/>
                </a:lnTo>
                <a:lnTo>
                  <a:pt x="856535" y="503020"/>
                </a:lnTo>
                <a:lnTo>
                  <a:pt x="854869" y="503939"/>
                </a:lnTo>
                <a:lnTo>
                  <a:pt x="852805" y="504552"/>
                </a:lnTo>
                <a:lnTo>
                  <a:pt x="851430" y="505913"/>
                </a:lnTo>
                <a:lnTo>
                  <a:pt x="850512" y="507773"/>
                </a:lnTo>
                <a:lnTo>
                  <a:pt x="849040" y="513051"/>
                </a:lnTo>
                <a:lnTo>
                  <a:pt x="848710" y="521617"/>
                </a:lnTo>
                <a:lnTo>
                  <a:pt x="847747" y="522052"/>
                </a:lnTo>
                <a:lnTo>
                  <a:pt x="844136" y="522536"/>
                </a:lnTo>
                <a:lnTo>
                  <a:pt x="842793" y="523617"/>
                </a:lnTo>
                <a:lnTo>
                  <a:pt x="841897" y="525291"/>
                </a:lnTo>
                <a:lnTo>
                  <a:pt x="840459" y="530270"/>
                </a:lnTo>
                <a:lnTo>
                  <a:pt x="824259" y="547335"/>
                </a:lnTo>
                <a:lnTo>
                  <a:pt x="823826" y="548722"/>
                </a:lnTo>
                <a:lnTo>
                  <a:pt x="823075" y="555906"/>
                </a:lnTo>
                <a:lnTo>
                  <a:pt x="822084" y="556342"/>
                </a:lnTo>
                <a:lnTo>
                  <a:pt x="818443" y="556826"/>
                </a:lnTo>
                <a:lnTo>
                  <a:pt x="817092" y="557907"/>
                </a:lnTo>
                <a:lnTo>
                  <a:pt x="816190" y="559581"/>
                </a:lnTo>
                <a:lnTo>
                  <a:pt x="815590" y="561649"/>
                </a:lnTo>
                <a:lnTo>
                  <a:pt x="814237" y="563028"/>
                </a:lnTo>
                <a:lnTo>
                  <a:pt x="812382" y="563947"/>
                </a:lnTo>
                <a:lnTo>
                  <a:pt x="810193" y="564560"/>
                </a:lnTo>
                <a:lnTo>
                  <a:pt x="808734" y="565920"/>
                </a:lnTo>
                <a:lnTo>
                  <a:pt x="807762" y="567781"/>
                </a:lnTo>
                <a:lnTo>
                  <a:pt x="806200" y="573058"/>
                </a:lnTo>
                <a:lnTo>
                  <a:pt x="798468" y="581624"/>
                </a:lnTo>
                <a:lnTo>
                  <a:pt x="797788" y="584890"/>
                </a:lnTo>
                <a:lnTo>
                  <a:pt x="797351" y="590196"/>
                </a:lnTo>
                <a:lnTo>
                  <a:pt x="796362" y="590632"/>
                </a:lnTo>
                <a:lnTo>
                  <a:pt x="792724" y="591116"/>
                </a:lnTo>
                <a:lnTo>
                  <a:pt x="791373" y="592197"/>
                </a:lnTo>
                <a:lnTo>
                  <a:pt x="790472" y="593871"/>
                </a:lnTo>
                <a:lnTo>
                  <a:pt x="789026" y="598850"/>
                </a:lnTo>
                <a:lnTo>
                  <a:pt x="788702" y="607349"/>
                </a:lnTo>
                <a:lnTo>
                  <a:pt x="781293" y="615915"/>
                </a:lnTo>
                <a:lnTo>
                  <a:pt x="772822" y="624486"/>
                </a:lnTo>
                <a:lnTo>
                  <a:pt x="772390" y="625874"/>
                </a:lnTo>
                <a:lnTo>
                  <a:pt x="771559" y="641359"/>
                </a:lnTo>
                <a:lnTo>
                  <a:pt x="769000" y="644776"/>
                </a:lnTo>
                <a:lnTo>
                  <a:pt x="755677" y="658774"/>
                </a:lnTo>
                <a:lnTo>
                  <a:pt x="755245" y="660163"/>
                </a:lnTo>
                <a:lnTo>
                  <a:pt x="754414" y="672819"/>
                </a:lnTo>
                <a:lnTo>
                  <a:pt x="754390" y="680472"/>
                </a:lnTo>
                <a:lnTo>
                  <a:pt x="753435" y="682248"/>
                </a:lnTo>
                <a:lnTo>
                  <a:pt x="751845" y="683432"/>
                </a:lnTo>
                <a:lnTo>
                  <a:pt x="749832" y="684221"/>
                </a:lnTo>
                <a:lnTo>
                  <a:pt x="748491" y="685700"/>
                </a:lnTo>
                <a:lnTo>
                  <a:pt x="747597" y="687639"/>
                </a:lnTo>
                <a:lnTo>
                  <a:pt x="746162" y="693043"/>
                </a:lnTo>
                <a:lnTo>
                  <a:pt x="745839" y="701637"/>
                </a:lnTo>
                <a:lnTo>
                  <a:pt x="738430" y="710211"/>
                </a:lnTo>
                <a:lnTo>
                  <a:pt x="733039" y="715681"/>
                </a:lnTo>
                <a:lnTo>
                  <a:pt x="731580" y="718103"/>
                </a:lnTo>
                <a:lnTo>
                  <a:pt x="729047" y="727084"/>
                </a:lnTo>
                <a:lnTo>
                  <a:pt x="728777" y="732746"/>
                </a:lnTo>
                <a:lnTo>
                  <a:pt x="727787" y="735195"/>
                </a:lnTo>
                <a:lnTo>
                  <a:pt x="721292" y="744222"/>
                </a:lnTo>
                <a:lnTo>
                  <a:pt x="720625" y="747643"/>
                </a:lnTo>
                <a:lnTo>
                  <a:pt x="720446" y="749889"/>
                </a:lnTo>
                <a:lnTo>
                  <a:pt x="719375" y="752338"/>
                </a:lnTo>
                <a:lnTo>
                  <a:pt x="714270" y="760337"/>
                </a:lnTo>
                <a:lnTo>
                  <a:pt x="712741" y="765917"/>
                </a:lnTo>
                <a:lnTo>
                  <a:pt x="711625" y="778414"/>
                </a:lnTo>
                <a:lnTo>
                  <a:pt x="709026" y="781889"/>
                </a:lnTo>
                <a:lnTo>
                  <a:pt x="706999" y="784149"/>
                </a:lnTo>
                <a:lnTo>
                  <a:pt x="705648" y="786609"/>
                </a:lnTo>
                <a:lnTo>
                  <a:pt x="704147" y="791882"/>
                </a:lnTo>
                <a:lnTo>
                  <a:pt x="702794" y="793669"/>
                </a:lnTo>
                <a:lnTo>
                  <a:pt x="700939" y="794860"/>
                </a:lnTo>
                <a:lnTo>
                  <a:pt x="698751" y="795654"/>
                </a:lnTo>
                <a:lnTo>
                  <a:pt x="697292" y="797137"/>
                </a:lnTo>
                <a:lnTo>
                  <a:pt x="696319" y="799076"/>
                </a:lnTo>
                <a:lnTo>
                  <a:pt x="695238" y="803773"/>
                </a:lnTo>
                <a:lnTo>
                  <a:pt x="694487" y="812802"/>
                </a:lnTo>
                <a:lnTo>
                  <a:pt x="688504" y="820918"/>
                </a:lnTo>
                <a:lnTo>
                  <a:pt x="686156" y="829947"/>
                </a:lnTo>
                <a:lnTo>
                  <a:pt x="679980" y="838063"/>
                </a:lnTo>
                <a:lnTo>
                  <a:pt x="678451" y="843325"/>
                </a:lnTo>
                <a:lnTo>
                  <a:pt x="677335" y="855588"/>
                </a:lnTo>
                <a:lnTo>
                  <a:pt x="674736" y="859051"/>
                </a:lnTo>
                <a:lnTo>
                  <a:pt x="661380" y="873086"/>
                </a:lnTo>
                <a:lnTo>
                  <a:pt x="660948" y="874475"/>
                </a:lnTo>
                <a:lnTo>
                  <a:pt x="660197" y="886212"/>
                </a:lnTo>
                <a:lnTo>
                  <a:pt x="659207" y="887988"/>
                </a:lnTo>
                <a:lnTo>
                  <a:pt x="657594" y="889172"/>
                </a:lnTo>
                <a:lnTo>
                  <a:pt x="655566" y="889961"/>
                </a:lnTo>
                <a:lnTo>
                  <a:pt x="654214" y="891440"/>
                </a:lnTo>
                <a:lnTo>
                  <a:pt x="653313" y="893379"/>
                </a:lnTo>
                <a:lnTo>
                  <a:pt x="651866" y="898783"/>
                </a:lnTo>
                <a:lnTo>
                  <a:pt x="651542" y="907376"/>
                </a:lnTo>
                <a:lnTo>
                  <a:pt x="650579" y="907813"/>
                </a:lnTo>
                <a:lnTo>
                  <a:pt x="646969" y="908297"/>
                </a:lnTo>
                <a:lnTo>
                  <a:pt x="645625" y="909379"/>
                </a:lnTo>
                <a:lnTo>
                  <a:pt x="644730" y="911053"/>
                </a:lnTo>
                <a:lnTo>
                  <a:pt x="643292" y="916032"/>
                </a:lnTo>
                <a:lnTo>
                  <a:pt x="634727" y="925445"/>
                </a:lnTo>
                <a:lnTo>
                  <a:pt x="634397" y="933177"/>
                </a:lnTo>
                <a:lnTo>
                  <a:pt x="626988" y="941676"/>
                </a:lnTo>
                <a:lnTo>
                  <a:pt x="625637" y="942109"/>
                </a:lnTo>
                <a:lnTo>
                  <a:pt x="621596" y="942590"/>
                </a:lnTo>
                <a:lnTo>
                  <a:pt x="620137" y="943671"/>
                </a:lnTo>
                <a:lnTo>
                  <a:pt x="619165" y="945344"/>
                </a:lnTo>
                <a:lnTo>
                  <a:pt x="617334" y="951184"/>
                </a:lnTo>
                <a:lnTo>
                  <a:pt x="609849" y="958897"/>
                </a:lnTo>
                <a:lnTo>
                  <a:pt x="609182" y="962116"/>
                </a:lnTo>
                <a:lnTo>
                  <a:pt x="608753" y="967394"/>
                </a:lnTo>
                <a:lnTo>
                  <a:pt x="601276" y="975960"/>
                </a:lnTo>
                <a:lnTo>
                  <a:pt x="600609" y="979225"/>
                </a:lnTo>
                <a:lnTo>
                  <a:pt x="600431" y="981430"/>
                </a:lnTo>
                <a:lnTo>
                  <a:pt x="599360" y="982898"/>
                </a:lnTo>
                <a:lnTo>
                  <a:pt x="597694" y="983878"/>
                </a:lnTo>
                <a:lnTo>
                  <a:pt x="595630" y="984531"/>
                </a:lnTo>
                <a:lnTo>
                  <a:pt x="594255" y="985919"/>
                </a:lnTo>
                <a:lnTo>
                  <a:pt x="593337" y="987797"/>
                </a:lnTo>
                <a:lnTo>
                  <a:pt x="591610" y="994023"/>
                </a:lnTo>
                <a:lnTo>
                  <a:pt x="591535" y="998846"/>
                </a:lnTo>
                <a:lnTo>
                  <a:pt x="590572" y="1000225"/>
                </a:lnTo>
                <a:lnTo>
                  <a:pt x="588977" y="1001145"/>
                </a:lnTo>
                <a:lnTo>
                  <a:pt x="586961" y="1001757"/>
                </a:lnTo>
                <a:lnTo>
                  <a:pt x="585618" y="1003118"/>
                </a:lnTo>
                <a:lnTo>
                  <a:pt x="584722" y="1004978"/>
                </a:lnTo>
                <a:lnTo>
                  <a:pt x="584125" y="1007171"/>
                </a:lnTo>
                <a:lnTo>
                  <a:pt x="582774" y="1008632"/>
                </a:lnTo>
                <a:lnTo>
                  <a:pt x="580921" y="1009607"/>
                </a:lnTo>
                <a:lnTo>
                  <a:pt x="574742" y="1011441"/>
                </a:lnTo>
                <a:lnTo>
                  <a:pt x="574368" y="1024322"/>
                </a:lnTo>
                <a:lnTo>
                  <a:pt x="573412" y="1025781"/>
                </a:lnTo>
                <a:lnTo>
                  <a:pt x="571822" y="1026755"/>
                </a:lnTo>
                <a:lnTo>
                  <a:pt x="569810" y="1027403"/>
                </a:lnTo>
                <a:lnTo>
                  <a:pt x="568468" y="1028788"/>
                </a:lnTo>
                <a:lnTo>
                  <a:pt x="567574" y="1030664"/>
                </a:lnTo>
                <a:lnTo>
                  <a:pt x="566139" y="1035967"/>
                </a:lnTo>
                <a:lnTo>
                  <a:pt x="558436" y="1044538"/>
                </a:lnTo>
                <a:lnTo>
                  <a:pt x="557757" y="1047805"/>
                </a:lnTo>
                <a:lnTo>
                  <a:pt x="557245" y="1058581"/>
                </a:lnTo>
                <a:lnTo>
                  <a:pt x="556282" y="1061003"/>
                </a:lnTo>
                <a:lnTo>
                  <a:pt x="548994" y="1071095"/>
                </a:lnTo>
                <a:lnTo>
                  <a:pt x="548745" y="1075975"/>
                </a:lnTo>
                <a:lnTo>
                  <a:pt x="547758" y="1078314"/>
                </a:lnTo>
                <a:lnTo>
                  <a:pt x="540424" y="1088246"/>
                </a:lnTo>
                <a:lnTo>
                  <a:pt x="540099" y="1096048"/>
                </a:lnTo>
                <a:lnTo>
                  <a:pt x="532690" y="1104553"/>
                </a:lnTo>
                <a:lnTo>
                  <a:pt x="532026" y="1107815"/>
                </a:lnTo>
                <a:lnTo>
                  <a:pt x="531526" y="1118589"/>
                </a:lnTo>
                <a:lnTo>
                  <a:pt x="530564" y="1121011"/>
                </a:lnTo>
                <a:lnTo>
                  <a:pt x="524118" y="1129991"/>
                </a:lnTo>
                <a:lnTo>
                  <a:pt x="523454" y="1133409"/>
                </a:lnTo>
                <a:lnTo>
                  <a:pt x="523277" y="1135653"/>
                </a:lnTo>
                <a:lnTo>
                  <a:pt x="522206" y="1137150"/>
                </a:lnTo>
                <a:lnTo>
                  <a:pt x="520540" y="1138148"/>
                </a:lnTo>
                <a:lnTo>
                  <a:pt x="515573" y="1139749"/>
                </a:lnTo>
                <a:lnTo>
                  <a:pt x="515166" y="1140832"/>
                </a:lnTo>
                <a:lnTo>
                  <a:pt x="514383" y="1155732"/>
                </a:lnTo>
                <a:lnTo>
                  <a:pt x="513419" y="1156251"/>
                </a:lnTo>
                <a:lnTo>
                  <a:pt x="509809" y="1156827"/>
                </a:lnTo>
                <a:lnTo>
                  <a:pt x="508465" y="1157933"/>
                </a:lnTo>
                <a:lnTo>
                  <a:pt x="507569" y="1159623"/>
                </a:lnTo>
                <a:lnTo>
                  <a:pt x="506131" y="1164628"/>
                </a:lnTo>
                <a:lnTo>
                  <a:pt x="505883" y="1170046"/>
                </a:lnTo>
                <a:lnTo>
                  <a:pt x="504895" y="1172461"/>
                </a:lnTo>
                <a:lnTo>
                  <a:pt x="498406" y="1181429"/>
                </a:lnTo>
                <a:lnTo>
                  <a:pt x="497739" y="1184844"/>
                </a:lnTo>
                <a:lnTo>
                  <a:pt x="497237" y="1195735"/>
                </a:lnTo>
                <a:lnTo>
                  <a:pt x="496274" y="1198159"/>
                </a:lnTo>
                <a:lnTo>
                  <a:pt x="489827" y="1207144"/>
                </a:lnTo>
                <a:lnTo>
                  <a:pt x="481357" y="1215965"/>
                </a:lnTo>
                <a:lnTo>
                  <a:pt x="480925" y="1217361"/>
                </a:lnTo>
                <a:lnTo>
                  <a:pt x="480445" y="1221452"/>
                </a:lnTo>
                <a:lnTo>
                  <a:pt x="479364" y="1222924"/>
                </a:lnTo>
                <a:lnTo>
                  <a:pt x="477691" y="1223905"/>
                </a:lnTo>
                <a:lnTo>
                  <a:pt x="475624" y="1224559"/>
                </a:lnTo>
                <a:lnTo>
                  <a:pt x="475198" y="1225948"/>
                </a:lnTo>
                <a:lnTo>
                  <a:pt x="475866" y="1227826"/>
                </a:lnTo>
                <a:lnTo>
                  <a:pt x="477264" y="1230031"/>
                </a:lnTo>
                <a:lnTo>
                  <a:pt x="477244" y="1231501"/>
                </a:lnTo>
                <a:lnTo>
                  <a:pt x="476277" y="1232481"/>
                </a:lnTo>
                <a:lnTo>
                  <a:pt x="474681" y="1233134"/>
                </a:lnTo>
                <a:lnTo>
                  <a:pt x="473616" y="1234522"/>
                </a:lnTo>
                <a:lnTo>
                  <a:pt x="472907" y="1236400"/>
                </a:lnTo>
                <a:lnTo>
                  <a:pt x="471768" y="1241706"/>
                </a:lnTo>
                <a:lnTo>
                  <a:pt x="464132" y="1250279"/>
                </a:lnTo>
                <a:lnTo>
                  <a:pt x="463456" y="1253545"/>
                </a:lnTo>
                <a:lnTo>
                  <a:pt x="462916" y="1290038"/>
                </a:lnTo>
                <a:lnTo>
                  <a:pt x="461963" y="1291508"/>
                </a:lnTo>
                <a:lnTo>
                  <a:pt x="460376" y="1292488"/>
                </a:lnTo>
                <a:lnTo>
                  <a:pt x="458365" y="1293141"/>
                </a:lnTo>
                <a:lnTo>
                  <a:pt x="457024" y="1294529"/>
                </a:lnTo>
                <a:lnTo>
                  <a:pt x="456130" y="1296407"/>
                </a:lnTo>
                <a:lnTo>
                  <a:pt x="454696" y="1301713"/>
                </a:lnTo>
                <a:lnTo>
                  <a:pt x="448521" y="1309606"/>
                </a:lnTo>
                <a:lnTo>
                  <a:pt x="446132" y="1318586"/>
                </a:lnTo>
                <a:lnTo>
                  <a:pt x="445773" y="1340553"/>
                </a:lnTo>
                <a:lnTo>
                  <a:pt x="444820" y="1342329"/>
                </a:lnTo>
                <a:lnTo>
                  <a:pt x="443232" y="1343514"/>
                </a:lnTo>
                <a:lnTo>
                  <a:pt x="441220" y="1344304"/>
                </a:lnTo>
                <a:lnTo>
                  <a:pt x="439879" y="1345782"/>
                </a:lnTo>
                <a:lnTo>
                  <a:pt x="438986" y="1347721"/>
                </a:lnTo>
                <a:lnTo>
                  <a:pt x="437551" y="1353125"/>
                </a:lnTo>
                <a:lnTo>
                  <a:pt x="437229" y="1361719"/>
                </a:lnTo>
                <a:lnTo>
                  <a:pt x="428979" y="1371214"/>
                </a:lnTo>
                <a:lnTo>
                  <a:pt x="421276" y="1378947"/>
                </a:lnTo>
                <a:lnTo>
                  <a:pt x="420597" y="1382168"/>
                </a:lnTo>
                <a:lnTo>
                  <a:pt x="420056" y="1401482"/>
                </a:lnTo>
                <a:lnTo>
                  <a:pt x="419102" y="1402951"/>
                </a:lnTo>
                <a:lnTo>
                  <a:pt x="417514" y="1403931"/>
                </a:lnTo>
                <a:lnTo>
                  <a:pt x="412672" y="1405503"/>
                </a:lnTo>
                <a:lnTo>
                  <a:pt x="412275" y="1406585"/>
                </a:lnTo>
                <a:lnTo>
                  <a:pt x="411834" y="1410327"/>
                </a:lnTo>
                <a:lnTo>
                  <a:pt x="410764" y="1411705"/>
                </a:lnTo>
                <a:lnTo>
                  <a:pt x="409098" y="1412625"/>
                </a:lnTo>
                <a:lnTo>
                  <a:pt x="404131" y="1414100"/>
                </a:lnTo>
                <a:lnTo>
                  <a:pt x="403723" y="1415173"/>
                </a:lnTo>
                <a:lnTo>
                  <a:pt x="402940" y="1422672"/>
                </a:lnTo>
                <a:lnTo>
                  <a:pt x="386125" y="1439817"/>
                </a:lnTo>
                <a:lnTo>
                  <a:pt x="381320" y="1440073"/>
                </a:lnTo>
                <a:lnTo>
                  <a:pt x="379943" y="1441061"/>
                </a:lnTo>
                <a:lnTo>
                  <a:pt x="379025" y="1442673"/>
                </a:lnTo>
                <a:lnTo>
                  <a:pt x="377553" y="1447552"/>
                </a:lnTo>
                <a:lnTo>
                  <a:pt x="377200" y="1456941"/>
                </a:lnTo>
                <a:lnTo>
                  <a:pt x="369810" y="1464672"/>
                </a:lnTo>
                <a:lnTo>
                  <a:pt x="369148" y="1467893"/>
                </a:lnTo>
                <a:lnTo>
                  <a:pt x="368972" y="1470085"/>
                </a:lnTo>
                <a:lnTo>
                  <a:pt x="367901" y="1471547"/>
                </a:lnTo>
                <a:lnTo>
                  <a:pt x="366235" y="1472522"/>
                </a:lnTo>
                <a:lnTo>
                  <a:pt x="364172" y="1473171"/>
                </a:lnTo>
                <a:lnTo>
                  <a:pt x="362796" y="1474556"/>
                </a:lnTo>
                <a:lnTo>
                  <a:pt x="361879" y="1476433"/>
                </a:lnTo>
                <a:lnTo>
                  <a:pt x="360407" y="1481737"/>
                </a:lnTo>
                <a:lnTo>
                  <a:pt x="360153" y="1487207"/>
                </a:lnTo>
                <a:lnTo>
                  <a:pt x="359164" y="1488676"/>
                </a:lnTo>
                <a:lnTo>
                  <a:pt x="357553" y="1489656"/>
                </a:lnTo>
                <a:lnTo>
                  <a:pt x="355526" y="1490309"/>
                </a:lnTo>
                <a:lnTo>
                  <a:pt x="354175" y="1491697"/>
                </a:lnTo>
                <a:lnTo>
                  <a:pt x="353275" y="1493575"/>
                </a:lnTo>
                <a:lnTo>
                  <a:pt x="352674" y="1495779"/>
                </a:lnTo>
                <a:lnTo>
                  <a:pt x="351321" y="1497249"/>
                </a:lnTo>
                <a:lnTo>
                  <a:pt x="349467" y="1498228"/>
                </a:lnTo>
                <a:lnTo>
                  <a:pt x="347278" y="1498881"/>
                </a:lnTo>
                <a:lnTo>
                  <a:pt x="345819" y="1500269"/>
                </a:lnTo>
                <a:lnTo>
                  <a:pt x="344846" y="1502147"/>
                </a:lnTo>
                <a:lnTo>
                  <a:pt x="343765" y="1506773"/>
                </a:lnTo>
                <a:lnTo>
                  <a:pt x="343015" y="1515754"/>
                </a:lnTo>
                <a:lnTo>
                  <a:pt x="335529" y="1524575"/>
                </a:lnTo>
                <a:lnTo>
                  <a:pt x="334862" y="1527854"/>
                </a:lnTo>
                <a:lnTo>
                  <a:pt x="334684" y="1530062"/>
                </a:lnTo>
                <a:lnTo>
                  <a:pt x="333613" y="1531534"/>
                </a:lnTo>
                <a:lnTo>
                  <a:pt x="331946" y="1532515"/>
                </a:lnTo>
                <a:lnTo>
                  <a:pt x="329883" y="1533169"/>
                </a:lnTo>
                <a:lnTo>
                  <a:pt x="328507" y="1534558"/>
                </a:lnTo>
                <a:lnTo>
                  <a:pt x="327590" y="1536436"/>
                </a:lnTo>
                <a:lnTo>
                  <a:pt x="326118" y="1541744"/>
                </a:lnTo>
                <a:lnTo>
                  <a:pt x="319935" y="1549636"/>
                </a:lnTo>
                <a:lnTo>
                  <a:pt x="317546" y="1558616"/>
                </a:lnTo>
                <a:lnTo>
                  <a:pt x="311363" y="1566727"/>
                </a:lnTo>
                <a:lnTo>
                  <a:pt x="308474" y="1574724"/>
                </a:lnTo>
                <a:lnTo>
                  <a:pt x="301337" y="1584251"/>
                </a:lnTo>
                <a:lnTo>
                  <a:pt x="292771" y="1593148"/>
                </a:lnTo>
                <a:lnTo>
                  <a:pt x="292336" y="1594546"/>
                </a:lnTo>
                <a:lnTo>
                  <a:pt x="291853" y="1598640"/>
                </a:lnTo>
                <a:lnTo>
                  <a:pt x="290771" y="1601065"/>
                </a:lnTo>
                <a:lnTo>
                  <a:pt x="285651" y="1609029"/>
                </a:lnTo>
                <a:lnTo>
                  <a:pt x="284119" y="1614601"/>
                </a:lnTo>
                <a:lnTo>
                  <a:pt x="283001" y="1627092"/>
                </a:lnTo>
                <a:lnTo>
                  <a:pt x="280401" y="1630567"/>
                </a:lnTo>
                <a:lnTo>
                  <a:pt x="270971" y="1640559"/>
                </a:lnTo>
                <a:lnTo>
                  <a:pt x="269230" y="1643299"/>
                </a:lnTo>
                <a:lnTo>
                  <a:pt x="266207" y="1652830"/>
                </a:lnTo>
                <a:lnTo>
                  <a:pt x="259947" y="1661008"/>
                </a:lnTo>
                <a:lnTo>
                  <a:pt x="258407" y="1666279"/>
                </a:lnTo>
                <a:lnTo>
                  <a:pt x="257541" y="1674601"/>
                </a:lnTo>
                <a:lnTo>
                  <a:pt x="256466" y="1677423"/>
                </a:lnTo>
                <a:lnTo>
                  <a:pt x="251356" y="1685946"/>
                </a:lnTo>
                <a:lnTo>
                  <a:pt x="249826" y="1691649"/>
                </a:lnTo>
                <a:lnTo>
                  <a:pt x="248965" y="1700216"/>
                </a:lnTo>
                <a:lnTo>
                  <a:pt x="247892" y="1702120"/>
                </a:lnTo>
                <a:lnTo>
                  <a:pt x="246224" y="1703389"/>
                </a:lnTo>
                <a:lnTo>
                  <a:pt x="244160" y="1704235"/>
                </a:lnTo>
                <a:lnTo>
                  <a:pt x="242783" y="1705752"/>
                </a:lnTo>
                <a:lnTo>
                  <a:pt x="241865" y="1707715"/>
                </a:lnTo>
                <a:lnTo>
                  <a:pt x="240846" y="1712437"/>
                </a:lnTo>
                <a:lnTo>
                  <a:pt x="240138" y="1726035"/>
                </a:lnTo>
                <a:lnTo>
                  <a:pt x="239149" y="1727905"/>
                </a:lnTo>
                <a:lnTo>
                  <a:pt x="237538" y="1729152"/>
                </a:lnTo>
                <a:lnTo>
                  <a:pt x="235512" y="1729983"/>
                </a:lnTo>
                <a:lnTo>
                  <a:pt x="234160" y="1731490"/>
                </a:lnTo>
                <a:lnTo>
                  <a:pt x="233259" y="1733446"/>
                </a:lnTo>
                <a:lnTo>
                  <a:pt x="232259" y="1738161"/>
                </a:lnTo>
                <a:lnTo>
                  <a:pt x="231564" y="1751753"/>
                </a:lnTo>
                <a:lnTo>
                  <a:pt x="230576" y="1754575"/>
                </a:lnTo>
                <a:lnTo>
                  <a:pt x="225587" y="1763099"/>
                </a:lnTo>
                <a:lnTo>
                  <a:pt x="224086" y="1768802"/>
                </a:lnTo>
                <a:lnTo>
                  <a:pt x="222991" y="1781387"/>
                </a:lnTo>
                <a:lnTo>
                  <a:pt x="220392" y="1784868"/>
                </a:lnTo>
                <a:lnTo>
                  <a:pt x="218366" y="1787129"/>
                </a:lnTo>
                <a:lnTo>
                  <a:pt x="217015" y="1789590"/>
                </a:lnTo>
                <a:lnTo>
                  <a:pt x="214669" y="1798637"/>
                </a:lnTo>
                <a:lnTo>
                  <a:pt x="214418" y="1804305"/>
                </a:lnTo>
                <a:lnTo>
                  <a:pt x="213431" y="1806755"/>
                </a:lnTo>
                <a:lnTo>
                  <a:pt x="206941" y="1815784"/>
                </a:lnTo>
                <a:lnTo>
                  <a:pt x="206274" y="1819206"/>
                </a:lnTo>
                <a:lnTo>
                  <a:pt x="206097" y="1821451"/>
                </a:lnTo>
                <a:lnTo>
                  <a:pt x="205025" y="1823901"/>
                </a:lnTo>
                <a:lnTo>
                  <a:pt x="198391" y="1832929"/>
                </a:lnTo>
                <a:lnTo>
                  <a:pt x="197712" y="1836351"/>
                </a:lnTo>
                <a:lnTo>
                  <a:pt x="197200" y="1842693"/>
                </a:lnTo>
                <a:lnTo>
                  <a:pt x="181319" y="1858933"/>
                </a:lnTo>
                <a:lnTo>
                  <a:pt x="180887" y="1860319"/>
                </a:lnTo>
                <a:lnTo>
                  <a:pt x="180137" y="1867499"/>
                </a:lnTo>
                <a:lnTo>
                  <a:pt x="172652" y="1876071"/>
                </a:lnTo>
                <a:lnTo>
                  <a:pt x="171299" y="1876507"/>
                </a:lnTo>
                <a:lnTo>
                  <a:pt x="164175" y="1877263"/>
                </a:lnTo>
                <a:lnTo>
                  <a:pt x="163743" y="1878253"/>
                </a:lnTo>
                <a:lnTo>
                  <a:pt x="162912" y="1885594"/>
                </a:lnTo>
                <a:lnTo>
                  <a:pt x="155500" y="1893300"/>
                </a:lnTo>
                <a:lnTo>
                  <a:pt x="154837" y="1896519"/>
                </a:lnTo>
                <a:lnTo>
                  <a:pt x="154660" y="1898711"/>
                </a:lnTo>
                <a:lnTo>
                  <a:pt x="153589" y="1900172"/>
                </a:lnTo>
                <a:lnTo>
                  <a:pt x="151923" y="1901147"/>
                </a:lnTo>
                <a:lnTo>
                  <a:pt x="146955" y="1902711"/>
                </a:lnTo>
                <a:lnTo>
                  <a:pt x="146548" y="1903791"/>
                </a:lnTo>
                <a:lnTo>
                  <a:pt x="146095" y="1907532"/>
                </a:lnTo>
                <a:lnTo>
                  <a:pt x="145022" y="1908911"/>
                </a:lnTo>
                <a:lnTo>
                  <a:pt x="143354" y="1909829"/>
                </a:lnTo>
                <a:lnTo>
                  <a:pt x="141289" y="1910442"/>
                </a:lnTo>
                <a:lnTo>
                  <a:pt x="139913" y="1911803"/>
                </a:lnTo>
                <a:lnTo>
                  <a:pt x="138996" y="1913663"/>
                </a:lnTo>
                <a:lnTo>
                  <a:pt x="137523" y="1918941"/>
                </a:lnTo>
                <a:lnTo>
                  <a:pt x="137268" y="1924406"/>
                </a:lnTo>
                <a:lnTo>
                  <a:pt x="136280" y="1925875"/>
                </a:lnTo>
                <a:lnTo>
                  <a:pt x="134668" y="1926854"/>
                </a:lnTo>
                <a:lnTo>
                  <a:pt x="132641" y="1927507"/>
                </a:lnTo>
                <a:lnTo>
                  <a:pt x="131290" y="1928895"/>
                </a:lnTo>
                <a:lnTo>
                  <a:pt x="130389" y="1930773"/>
                </a:lnTo>
                <a:lnTo>
                  <a:pt x="129789" y="1932977"/>
                </a:lnTo>
                <a:lnTo>
                  <a:pt x="128436" y="1934446"/>
                </a:lnTo>
                <a:lnTo>
                  <a:pt x="126582" y="1935426"/>
                </a:lnTo>
                <a:lnTo>
                  <a:pt x="124393" y="1936079"/>
                </a:lnTo>
                <a:lnTo>
                  <a:pt x="122934" y="1937467"/>
                </a:lnTo>
                <a:lnTo>
                  <a:pt x="121961" y="1939345"/>
                </a:lnTo>
                <a:lnTo>
                  <a:pt x="120400" y="1944651"/>
                </a:lnTo>
                <a:lnTo>
                  <a:pt x="120026" y="1958694"/>
                </a:lnTo>
                <a:lnTo>
                  <a:pt x="119070" y="1961116"/>
                </a:lnTo>
                <a:lnTo>
                  <a:pt x="112635" y="1970097"/>
                </a:lnTo>
                <a:lnTo>
                  <a:pt x="107245" y="1975758"/>
                </a:lnTo>
                <a:lnTo>
                  <a:pt x="105787" y="1978207"/>
                </a:lnTo>
                <a:lnTo>
                  <a:pt x="103255" y="1987235"/>
                </a:lnTo>
                <a:lnTo>
                  <a:pt x="97055" y="1995351"/>
                </a:lnTo>
                <a:lnTo>
                  <a:pt x="94661" y="2004379"/>
                </a:lnTo>
                <a:lnTo>
                  <a:pt x="85589" y="2014603"/>
                </a:lnTo>
                <a:lnTo>
                  <a:pt x="81537" y="2018694"/>
                </a:lnTo>
                <a:lnTo>
                  <a:pt x="80076" y="2021119"/>
                </a:lnTo>
                <a:lnTo>
                  <a:pt x="77067" y="2029082"/>
                </a:lnTo>
                <a:lnTo>
                  <a:pt x="69886" y="2038596"/>
                </a:lnTo>
                <a:lnTo>
                  <a:pt x="55844" y="2052983"/>
                </a:lnTo>
                <a:lnTo>
                  <a:pt x="54375" y="2055407"/>
                </a:lnTo>
                <a:lnTo>
                  <a:pt x="51354" y="2063372"/>
                </a:lnTo>
                <a:lnTo>
                  <a:pt x="44169" y="2072886"/>
                </a:lnTo>
                <a:lnTo>
                  <a:pt x="29855" y="2087551"/>
                </a:lnTo>
                <a:lnTo>
                  <a:pt x="28476" y="2089884"/>
                </a:lnTo>
                <a:lnTo>
                  <a:pt x="26944" y="2095014"/>
                </a:lnTo>
                <a:lnTo>
                  <a:pt x="25583" y="2096764"/>
                </a:lnTo>
                <a:lnTo>
                  <a:pt x="23723" y="2097930"/>
                </a:lnTo>
                <a:lnTo>
                  <a:pt x="18445" y="2099802"/>
                </a:lnTo>
                <a:lnTo>
                  <a:pt x="18012" y="2100908"/>
                </a:lnTo>
                <a:lnTo>
                  <a:pt x="17179" y="2108470"/>
                </a:lnTo>
                <a:lnTo>
                  <a:pt x="0" y="21088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7"/>
          <p:cNvSpPr/>
          <p:nvPr/>
        </p:nvSpPr>
        <p:spPr>
          <a:xfrm>
            <a:off x="3243262" y="6497954"/>
            <a:ext cx="188596" cy="162878"/>
          </a:xfrm>
          <a:custGeom>
            <a:avLst/>
            <a:gdLst/>
            <a:ahLst/>
            <a:cxnLst/>
            <a:rect l="0" t="0" r="0" b="0"/>
            <a:pathLst>
              <a:path w="188596" h="162878">
                <a:moveTo>
                  <a:pt x="0" y="0"/>
                </a:moveTo>
                <a:lnTo>
                  <a:pt x="4939" y="0"/>
                </a:lnTo>
                <a:lnTo>
                  <a:pt x="73" y="0"/>
                </a:lnTo>
                <a:lnTo>
                  <a:pt x="22" y="4552"/>
                </a:lnTo>
                <a:lnTo>
                  <a:pt x="0" y="162847"/>
                </a:lnTo>
                <a:lnTo>
                  <a:pt x="12770" y="162877"/>
                </a:lnTo>
                <a:lnTo>
                  <a:pt x="15181" y="161925"/>
                </a:lnTo>
                <a:lnTo>
                  <a:pt x="20400" y="158327"/>
                </a:lnTo>
                <a:lnTo>
                  <a:pt x="25894" y="156093"/>
                </a:lnTo>
                <a:lnTo>
                  <a:pt x="28693" y="155497"/>
                </a:lnTo>
                <a:lnTo>
                  <a:pt x="34342" y="152295"/>
                </a:lnTo>
                <a:lnTo>
                  <a:pt x="37183" y="150108"/>
                </a:lnTo>
                <a:lnTo>
                  <a:pt x="42878" y="147677"/>
                </a:lnTo>
                <a:lnTo>
                  <a:pt x="45731" y="147030"/>
                </a:lnTo>
                <a:lnTo>
                  <a:pt x="49537" y="146597"/>
                </a:lnTo>
                <a:lnTo>
                  <a:pt x="53980" y="146309"/>
                </a:lnTo>
                <a:lnTo>
                  <a:pt x="58846" y="146117"/>
                </a:lnTo>
                <a:lnTo>
                  <a:pt x="63043" y="145037"/>
                </a:lnTo>
                <a:lnTo>
                  <a:pt x="66794" y="143364"/>
                </a:lnTo>
                <a:lnTo>
                  <a:pt x="70247" y="141296"/>
                </a:lnTo>
                <a:lnTo>
                  <a:pt x="73501" y="139918"/>
                </a:lnTo>
                <a:lnTo>
                  <a:pt x="76624" y="138999"/>
                </a:lnTo>
                <a:lnTo>
                  <a:pt x="79657" y="138386"/>
                </a:lnTo>
                <a:lnTo>
                  <a:pt x="83585" y="137978"/>
                </a:lnTo>
                <a:lnTo>
                  <a:pt x="88108" y="137706"/>
                </a:lnTo>
                <a:lnTo>
                  <a:pt x="93029" y="137523"/>
                </a:lnTo>
                <a:lnTo>
                  <a:pt x="97262" y="136450"/>
                </a:lnTo>
                <a:lnTo>
                  <a:pt x="101036" y="134782"/>
                </a:lnTo>
                <a:lnTo>
                  <a:pt x="104505" y="132718"/>
                </a:lnTo>
                <a:lnTo>
                  <a:pt x="108722" y="131342"/>
                </a:lnTo>
                <a:lnTo>
                  <a:pt x="113439" y="130424"/>
                </a:lnTo>
                <a:lnTo>
                  <a:pt x="118489" y="129811"/>
                </a:lnTo>
                <a:lnTo>
                  <a:pt x="122807" y="129404"/>
                </a:lnTo>
                <a:lnTo>
                  <a:pt x="126639" y="129132"/>
                </a:lnTo>
                <a:lnTo>
                  <a:pt x="130146" y="128951"/>
                </a:lnTo>
                <a:lnTo>
                  <a:pt x="136583" y="128750"/>
                </a:lnTo>
                <a:lnTo>
                  <a:pt x="139633" y="128695"/>
                </a:lnTo>
                <a:lnTo>
                  <a:pt x="142618" y="127707"/>
                </a:lnTo>
                <a:lnTo>
                  <a:pt x="148476" y="124069"/>
                </a:lnTo>
                <a:lnTo>
                  <a:pt x="154254" y="121817"/>
                </a:lnTo>
                <a:lnTo>
                  <a:pt x="159997" y="120817"/>
                </a:lnTo>
                <a:lnTo>
                  <a:pt x="165725" y="120372"/>
                </a:lnTo>
                <a:lnTo>
                  <a:pt x="171272" y="120086"/>
                </a:lnTo>
                <a:lnTo>
                  <a:pt x="175498" y="120047"/>
                </a:lnTo>
                <a:lnTo>
                  <a:pt x="177959" y="119084"/>
                </a:lnTo>
                <a:lnTo>
                  <a:pt x="183233" y="115474"/>
                </a:lnTo>
                <a:lnTo>
                  <a:pt x="188595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8"/>
          <p:cNvSpPr/>
          <p:nvPr/>
        </p:nvSpPr>
        <p:spPr>
          <a:xfrm>
            <a:off x="4520683" y="4266703"/>
            <a:ext cx="101420" cy="104522"/>
          </a:xfrm>
          <a:custGeom>
            <a:avLst/>
            <a:gdLst/>
            <a:ahLst/>
            <a:cxnLst/>
            <a:rect l="0" t="0" r="0" b="0"/>
            <a:pathLst>
              <a:path w="101420" h="104522">
                <a:moveTo>
                  <a:pt x="68462" y="28119"/>
                </a:moveTo>
                <a:lnTo>
                  <a:pt x="68462" y="32670"/>
                </a:lnTo>
                <a:lnTo>
                  <a:pt x="69414" y="34010"/>
                </a:lnTo>
                <a:lnTo>
                  <a:pt x="71002" y="34904"/>
                </a:lnTo>
                <a:lnTo>
                  <a:pt x="73012" y="35500"/>
                </a:lnTo>
                <a:lnTo>
                  <a:pt x="74353" y="36850"/>
                </a:lnTo>
                <a:lnTo>
                  <a:pt x="75247" y="38702"/>
                </a:lnTo>
                <a:lnTo>
                  <a:pt x="76681" y="43968"/>
                </a:lnTo>
                <a:lnTo>
                  <a:pt x="74337" y="47228"/>
                </a:lnTo>
                <a:lnTo>
                  <a:pt x="69622" y="52531"/>
                </a:lnTo>
                <a:lnTo>
                  <a:pt x="68977" y="55797"/>
                </a:lnTo>
                <a:lnTo>
                  <a:pt x="68805" y="58001"/>
                </a:lnTo>
                <a:lnTo>
                  <a:pt x="67738" y="59470"/>
                </a:lnTo>
                <a:lnTo>
                  <a:pt x="66075" y="60450"/>
                </a:lnTo>
                <a:lnTo>
                  <a:pt x="64013" y="61103"/>
                </a:lnTo>
                <a:lnTo>
                  <a:pt x="61686" y="62491"/>
                </a:lnTo>
                <a:lnTo>
                  <a:pt x="59182" y="64369"/>
                </a:lnTo>
                <a:lnTo>
                  <a:pt x="56560" y="66573"/>
                </a:lnTo>
                <a:lnTo>
                  <a:pt x="53860" y="68995"/>
                </a:lnTo>
                <a:lnTo>
                  <a:pt x="44396" y="77975"/>
                </a:lnTo>
                <a:lnTo>
                  <a:pt x="42893" y="78502"/>
                </a:lnTo>
                <a:lnTo>
                  <a:pt x="40938" y="78853"/>
                </a:lnTo>
                <a:lnTo>
                  <a:pt x="35508" y="79415"/>
                </a:lnTo>
                <a:lnTo>
                  <a:pt x="35062" y="78509"/>
                </a:lnTo>
                <a:lnTo>
                  <a:pt x="34766" y="76953"/>
                </a:lnTo>
                <a:lnTo>
                  <a:pt x="34568" y="74962"/>
                </a:lnTo>
                <a:lnTo>
                  <a:pt x="33483" y="73635"/>
                </a:lnTo>
                <a:lnTo>
                  <a:pt x="31808" y="72751"/>
                </a:lnTo>
                <a:lnTo>
                  <a:pt x="29738" y="72161"/>
                </a:lnTo>
                <a:lnTo>
                  <a:pt x="28359" y="70815"/>
                </a:lnTo>
                <a:lnTo>
                  <a:pt x="27439" y="68966"/>
                </a:lnTo>
                <a:lnTo>
                  <a:pt x="26825" y="66780"/>
                </a:lnTo>
                <a:lnTo>
                  <a:pt x="26417" y="64371"/>
                </a:lnTo>
                <a:lnTo>
                  <a:pt x="26144" y="61812"/>
                </a:lnTo>
                <a:lnTo>
                  <a:pt x="25707" y="55412"/>
                </a:lnTo>
                <a:lnTo>
                  <a:pt x="25647" y="51997"/>
                </a:lnTo>
                <a:lnTo>
                  <a:pt x="25631" y="49752"/>
                </a:lnTo>
                <a:lnTo>
                  <a:pt x="26573" y="47304"/>
                </a:lnTo>
                <a:lnTo>
                  <a:pt x="28153" y="44719"/>
                </a:lnTo>
                <a:lnTo>
                  <a:pt x="30159" y="42043"/>
                </a:lnTo>
                <a:lnTo>
                  <a:pt x="32449" y="40260"/>
                </a:lnTo>
                <a:lnTo>
                  <a:pt x="34929" y="39070"/>
                </a:lnTo>
                <a:lnTo>
                  <a:pt x="37534" y="38277"/>
                </a:lnTo>
                <a:lnTo>
                  <a:pt x="40223" y="35844"/>
                </a:lnTo>
                <a:lnTo>
                  <a:pt x="42969" y="32316"/>
                </a:lnTo>
                <a:lnTo>
                  <a:pt x="49668" y="22069"/>
                </a:lnTo>
                <a:lnTo>
                  <a:pt x="51170" y="21228"/>
                </a:lnTo>
                <a:lnTo>
                  <a:pt x="53124" y="20668"/>
                </a:lnTo>
                <a:lnTo>
                  <a:pt x="55379" y="20294"/>
                </a:lnTo>
                <a:lnTo>
                  <a:pt x="57835" y="20045"/>
                </a:lnTo>
                <a:lnTo>
                  <a:pt x="60425" y="19879"/>
                </a:lnTo>
                <a:lnTo>
                  <a:pt x="63103" y="19768"/>
                </a:lnTo>
                <a:lnTo>
                  <a:pt x="68620" y="19645"/>
                </a:lnTo>
                <a:lnTo>
                  <a:pt x="71425" y="19612"/>
                </a:lnTo>
                <a:lnTo>
                  <a:pt x="74247" y="20543"/>
                </a:lnTo>
                <a:lnTo>
                  <a:pt x="77081" y="22116"/>
                </a:lnTo>
                <a:lnTo>
                  <a:pt x="83923" y="26933"/>
                </a:lnTo>
                <a:lnTo>
                  <a:pt x="84483" y="28281"/>
                </a:lnTo>
                <a:lnTo>
                  <a:pt x="84858" y="30132"/>
                </a:lnTo>
                <a:lnTo>
                  <a:pt x="85108" y="32319"/>
                </a:lnTo>
                <a:lnTo>
                  <a:pt x="85274" y="34729"/>
                </a:lnTo>
                <a:lnTo>
                  <a:pt x="85385" y="37288"/>
                </a:lnTo>
                <a:lnTo>
                  <a:pt x="85605" y="45223"/>
                </a:lnTo>
                <a:lnTo>
                  <a:pt x="68539" y="45264"/>
                </a:lnTo>
                <a:lnTo>
                  <a:pt x="64368" y="45264"/>
                </a:lnTo>
                <a:lnTo>
                  <a:pt x="62875" y="44311"/>
                </a:lnTo>
                <a:lnTo>
                  <a:pt x="61880" y="42724"/>
                </a:lnTo>
                <a:lnTo>
                  <a:pt x="61216" y="40713"/>
                </a:lnTo>
                <a:lnTo>
                  <a:pt x="59821" y="38420"/>
                </a:lnTo>
                <a:lnTo>
                  <a:pt x="57939" y="35939"/>
                </a:lnTo>
                <a:lnTo>
                  <a:pt x="52625" y="29664"/>
                </a:lnTo>
                <a:lnTo>
                  <a:pt x="52189" y="28196"/>
                </a:lnTo>
                <a:lnTo>
                  <a:pt x="51898" y="26265"/>
                </a:lnTo>
                <a:lnTo>
                  <a:pt x="51351" y="19940"/>
                </a:lnTo>
                <a:lnTo>
                  <a:pt x="51327" y="15113"/>
                </a:lnTo>
                <a:lnTo>
                  <a:pt x="52276" y="13733"/>
                </a:lnTo>
                <a:lnTo>
                  <a:pt x="53861" y="12814"/>
                </a:lnTo>
                <a:lnTo>
                  <a:pt x="58699" y="11337"/>
                </a:lnTo>
                <a:lnTo>
                  <a:pt x="61000" y="11216"/>
                </a:lnTo>
                <a:lnTo>
                  <a:pt x="74546" y="11006"/>
                </a:lnTo>
                <a:lnTo>
                  <a:pt x="80848" y="10984"/>
                </a:lnTo>
                <a:lnTo>
                  <a:pt x="83386" y="11933"/>
                </a:lnTo>
                <a:lnTo>
                  <a:pt x="86031" y="13519"/>
                </a:lnTo>
                <a:lnTo>
                  <a:pt x="92570" y="18356"/>
                </a:lnTo>
                <a:lnTo>
                  <a:pt x="94058" y="19705"/>
                </a:lnTo>
                <a:lnTo>
                  <a:pt x="98253" y="23745"/>
                </a:lnTo>
                <a:lnTo>
                  <a:pt x="99753" y="26155"/>
                </a:lnTo>
                <a:lnTo>
                  <a:pt x="100752" y="28715"/>
                </a:lnTo>
                <a:lnTo>
                  <a:pt x="101419" y="31374"/>
                </a:lnTo>
                <a:lnTo>
                  <a:pt x="100910" y="34099"/>
                </a:lnTo>
                <a:lnTo>
                  <a:pt x="99619" y="36868"/>
                </a:lnTo>
                <a:lnTo>
                  <a:pt x="97806" y="39667"/>
                </a:lnTo>
                <a:lnTo>
                  <a:pt x="96597" y="43438"/>
                </a:lnTo>
                <a:lnTo>
                  <a:pt x="95791" y="47856"/>
                </a:lnTo>
                <a:lnTo>
                  <a:pt x="95254" y="52707"/>
                </a:lnTo>
                <a:lnTo>
                  <a:pt x="93943" y="56894"/>
                </a:lnTo>
                <a:lnTo>
                  <a:pt x="92116" y="60637"/>
                </a:lnTo>
                <a:lnTo>
                  <a:pt x="89947" y="64085"/>
                </a:lnTo>
                <a:lnTo>
                  <a:pt x="87548" y="67337"/>
                </a:lnTo>
                <a:lnTo>
                  <a:pt x="84995" y="70457"/>
                </a:lnTo>
                <a:lnTo>
                  <a:pt x="82342" y="73489"/>
                </a:lnTo>
                <a:lnTo>
                  <a:pt x="78668" y="76463"/>
                </a:lnTo>
                <a:lnTo>
                  <a:pt x="74313" y="79399"/>
                </a:lnTo>
                <a:lnTo>
                  <a:pt x="69505" y="82308"/>
                </a:lnTo>
                <a:lnTo>
                  <a:pt x="65347" y="84248"/>
                </a:lnTo>
                <a:lnTo>
                  <a:pt x="61623" y="85541"/>
                </a:lnTo>
                <a:lnTo>
                  <a:pt x="58187" y="86402"/>
                </a:lnTo>
                <a:lnTo>
                  <a:pt x="54945" y="88882"/>
                </a:lnTo>
                <a:lnTo>
                  <a:pt x="51830" y="92441"/>
                </a:lnTo>
                <a:lnTo>
                  <a:pt x="48802" y="96717"/>
                </a:lnTo>
                <a:lnTo>
                  <a:pt x="44878" y="99569"/>
                </a:lnTo>
                <a:lnTo>
                  <a:pt x="40356" y="101470"/>
                </a:lnTo>
                <a:lnTo>
                  <a:pt x="35437" y="102737"/>
                </a:lnTo>
                <a:lnTo>
                  <a:pt x="31205" y="103582"/>
                </a:lnTo>
                <a:lnTo>
                  <a:pt x="27432" y="104145"/>
                </a:lnTo>
                <a:lnTo>
                  <a:pt x="23964" y="104521"/>
                </a:lnTo>
                <a:lnTo>
                  <a:pt x="20699" y="103818"/>
                </a:lnTo>
                <a:lnTo>
                  <a:pt x="17570" y="102398"/>
                </a:lnTo>
                <a:lnTo>
                  <a:pt x="14531" y="100498"/>
                </a:lnTo>
                <a:lnTo>
                  <a:pt x="12505" y="98279"/>
                </a:lnTo>
                <a:lnTo>
                  <a:pt x="11155" y="95848"/>
                </a:lnTo>
                <a:lnTo>
                  <a:pt x="10254" y="93274"/>
                </a:lnTo>
                <a:lnTo>
                  <a:pt x="8702" y="91558"/>
                </a:lnTo>
                <a:lnTo>
                  <a:pt x="6714" y="90414"/>
                </a:lnTo>
                <a:lnTo>
                  <a:pt x="4437" y="89652"/>
                </a:lnTo>
                <a:lnTo>
                  <a:pt x="2918" y="88191"/>
                </a:lnTo>
                <a:lnTo>
                  <a:pt x="1906" y="86265"/>
                </a:lnTo>
                <a:lnTo>
                  <a:pt x="1232" y="84027"/>
                </a:lnTo>
                <a:lnTo>
                  <a:pt x="782" y="81584"/>
                </a:lnTo>
                <a:lnTo>
                  <a:pt x="482" y="79002"/>
                </a:lnTo>
                <a:lnTo>
                  <a:pt x="282" y="76329"/>
                </a:lnTo>
                <a:lnTo>
                  <a:pt x="148" y="73594"/>
                </a:lnTo>
                <a:lnTo>
                  <a:pt x="0" y="68015"/>
                </a:lnTo>
                <a:lnTo>
                  <a:pt x="913" y="65194"/>
                </a:lnTo>
                <a:lnTo>
                  <a:pt x="2474" y="62361"/>
                </a:lnTo>
                <a:lnTo>
                  <a:pt x="4467" y="59519"/>
                </a:lnTo>
                <a:lnTo>
                  <a:pt x="5796" y="56673"/>
                </a:lnTo>
                <a:lnTo>
                  <a:pt x="6682" y="53822"/>
                </a:lnTo>
                <a:lnTo>
                  <a:pt x="7273" y="50969"/>
                </a:lnTo>
                <a:lnTo>
                  <a:pt x="8619" y="48115"/>
                </a:lnTo>
                <a:lnTo>
                  <a:pt x="10469" y="45260"/>
                </a:lnTo>
                <a:lnTo>
                  <a:pt x="12655" y="42404"/>
                </a:lnTo>
                <a:lnTo>
                  <a:pt x="16017" y="39547"/>
                </a:lnTo>
                <a:lnTo>
                  <a:pt x="20164" y="36690"/>
                </a:lnTo>
                <a:lnTo>
                  <a:pt x="24833" y="33833"/>
                </a:lnTo>
                <a:lnTo>
                  <a:pt x="28898" y="31928"/>
                </a:lnTo>
                <a:lnTo>
                  <a:pt x="32561" y="30659"/>
                </a:lnTo>
                <a:lnTo>
                  <a:pt x="35955" y="29812"/>
                </a:lnTo>
                <a:lnTo>
                  <a:pt x="40123" y="28296"/>
                </a:lnTo>
                <a:lnTo>
                  <a:pt x="44807" y="26332"/>
                </a:lnTo>
                <a:lnTo>
                  <a:pt x="49834" y="24070"/>
                </a:lnTo>
                <a:lnTo>
                  <a:pt x="54138" y="22562"/>
                </a:lnTo>
                <a:lnTo>
                  <a:pt x="57960" y="21557"/>
                </a:lnTo>
                <a:lnTo>
                  <a:pt x="61461" y="20887"/>
                </a:lnTo>
                <a:lnTo>
                  <a:pt x="64747" y="20440"/>
                </a:lnTo>
                <a:lnTo>
                  <a:pt x="67890" y="20142"/>
                </a:lnTo>
                <a:lnTo>
                  <a:pt x="70938" y="19944"/>
                </a:lnTo>
                <a:lnTo>
                  <a:pt x="73922" y="19811"/>
                </a:lnTo>
                <a:lnTo>
                  <a:pt x="79779" y="19664"/>
                </a:lnTo>
                <a:lnTo>
                  <a:pt x="81721" y="20577"/>
                </a:lnTo>
                <a:lnTo>
                  <a:pt x="83017" y="22139"/>
                </a:lnTo>
                <a:lnTo>
                  <a:pt x="83880" y="24132"/>
                </a:lnTo>
                <a:lnTo>
                  <a:pt x="84456" y="26414"/>
                </a:lnTo>
                <a:lnTo>
                  <a:pt x="84839" y="28887"/>
                </a:lnTo>
                <a:lnTo>
                  <a:pt x="85095" y="31489"/>
                </a:lnTo>
                <a:lnTo>
                  <a:pt x="85265" y="34176"/>
                </a:lnTo>
                <a:lnTo>
                  <a:pt x="85380" y="36919"/>
                </a:lnTo>
                <a:lnTo>
                  <a:pt x="85505" y="42508"/>
                </a:lnTo>
                <a:lnTo>
                  <a:pt x="85561" y="48167"/>
                </a:lnTo>
                <a:lnTo>
                  <a:pt x="84624" y="51009"/>
                </a:lnTo>
                <a:lnTo>
                  <a:pt x="83046" y="53857"/>
                </a:lnTo>
                <a:lnTo>
                  <a:pt x="81042" y="56707"/>
                </a:lnTo>
                <a:lnTo>
                  <a:pt x="78754" y="58608"/>
                </a:lnTo>
                <a:lnTo>
                  <a:pt x="76276" y="59875"/>
                </a:lnTo>
                <a:lnTo>
                  <a:pt x="73671" y="60720"/>
                </a:lnTo>
                <a:lnTo>
                  <a:pt x="70982" y="62235"/>
                </a:lnTo>
                <a:lnTo>
                  <a:pt x="68237" y="64198"/>
                </a:lnTo>
                <a:lnTo>
                  <a:pt x="65454" y="66460"/>
                </a:lnTo>
                <a:lnTo>
                  <a:pt x="62647" y="67967"/>
                </a:lnTo>
                <a:lnTo>
                  <a:pt x="59823" y="68972"/>
                </a:lnTo>
                <a:lnTo>
                  <a:pt x="56987" y="69642"/>
                </a:lnTo>
                <a:lnTo>
                  <a:pt x="53192" y="71993"/>
                </a:lnTo>
                <a:lnTo>
                  <a:pt x="48757" y="75466"/>
                </a:lnTo>
                <a:lnTo>
                  <a:pt x="43895" y="79686"/>
                </a:lnTo>
                <a:lnTo>
                  <a:pt x="39701" y="82500"/>
                </a:lnTo>
                <a:lnTo>
                  <a:pt x="35953" y="84375"/>
                </a:lnTo>
                <a:lnTo>
                  <a:pt x="32502" y="85625"/>
                </a:lnTo>
                <a:lnTo>
                  <a:pt x="29248" y="86459"/>
                </a:lnTo>
                <a:lnTo>
                  <a:pt x="26127" y="87015"/>
                </a:lnTo>
                <a:lnTo>
                  <a:pt x="23093" y="87386"/>
                </a:lnTo>
                <a:lnTo>
                  <a:pt x="20119" y="86680"/>
                </a:lnTo>
                <a:lnTo>
                  <a:pt x="17183" y="85257"/>
                </a:lnTo>
                <a:lnTo>
                  <a:pt x="14273" y="83356"/>
                </a:lnTo>
                <a:lnTo>
                  <a:pt x="12334" y="81137"/>
                </a:lnTo>
                <a:lnTo>
                  <a:pt x="11040" y="78704"/>
                </a:lnTo>
                <a:lnTo>
                  <a:pt x="10178" y="76130"/>
                </a:lnTo>
                <a:lnTo>
                  <a:pt x="8651" y="73461"/>
                </a:lnTo>
                <a:lnTo>
                  <a:pt x="6680" y="70730"/>
                </a:lnTo>
                <a:lnTo>
                  <a:pt x="4414" y="67956"/>
                </a:lnTo>
                <a:lnTo>
                  <a:pt x="2903" y="65155"/>
                </a:lnTo>
                <a:lnTo>
                  <a:pt x="1896" y="62335"/>
                </a:lnTo>
                <a:lnTo>
                  <a:pt x="1225" y="59502"/>
                </a:lnTo>
                <a:lnTo>
                  <a:pt x="777" y="56661"/>
                </a:lnTo>
                <a:lnTo>
                  <a:pt x="479" y="53814"/>
                </a:lnTo>
                <a:lnTo>
                  <a:pt x="279" y="50964"/>
                </a:lnTo>
                <a:lnTo>
                  <a:pt x="1099" y="48112"/>
                </a:lnTo>
                <a:lnTo>
                  <a:pt x="2599" y="45258"/>
                </a:lnTo>
                <a:lnTo>
                  <a:pt x="4550" y="42402"/>
                </a:lnTo>
                <a:lnTo>
                  <a:pt x="5851" y="38594"/>
                </a:lnTo>
                <a:lnTo>
                  <a:pt x="6719" y="34150"/>
                </a:lnTo>
                <a:lnTo>
                  <a:pt x="7297" y="29282"/>
                </a:lnTo>
                <a:lnTo>
                  <a:pt x="8635" y="26037"/>
                </a:lnTo>
                <a:lnTo>
                  <a:pt x="10480" y="23874"/>
                </a:lnTo>
                <a:lnTo>
                  <a:pt x="12662" y="22431"/>
                </a:lnTo>
                <a:lnTo>
                  <a:pt x="15069" y="20517"/>
                </a:lnTo>
                <a:lnTo>
                  <a:pt x="17627" y="18289"/>
                </a:lnTo>
                <a:lnTo>
                  <a:pt x="20284" y="15851"/>
                </a:lnTo>
                <a:lnTo>
                  <a:pt x="23009" y="14225"/>
                </a:lnTo>
                <a:lnTo>
                  <a:pt x="25777" y="13141"/>
                </a:lnTo>
                <a:lnTo>
                  <a:pt x="28575" y="12419"/>
                </a:lnTo>
                <a:lnTo>
                  <a:pt x="31393" y="11937"/>
                </a:lnTo>
                <a:lnTo>
                  <a:pt x="34224" y="11616"/>
                </a:lnTo>
                <a:lnTo>
                  <a:pt x="37064" y="11402"/>
                </a:lnTo>
                <a:lnTo>
                  <a:pt x="39910" y="9355"/>
                </a:lnTo>
                <a:lnTo>
                  <a:pt x="42760" y="6085"/>
                </a:lnTo>
                <a:lnTo>
                  <a:pt x="45612" y="2000"/>
                </a:lnTo>
                <a:lnTo>
                  <a:pt x="47514" y="229"/>
                </a:lnTo>
                <a:lnTo>
                  <a:pt x="48781" y="0"/>
                </a:lnTo>
                <a:lnTo>
                  <a:pt x="49626" y="801"/>
                </a:lnTo>
                <a:lnTo>
                  <a:pt x="51142" y="1334"/>
                </a:lnTo>
                <a:lnTo>
                  <a:pt x="53106" y="1690"/>
                </a:lnTo>
                <a:lnTo>
                  <a:pt x="55367" y="1927"/>
                </a:lnTo>
                <a:lnTo>
                  <a:pt x="56874" y="3990"/>
                </a:lnTo>
                <a:lnTo>
                  <a:pt x="57879" y="7271"/>
                </a:lnTo>
                <a:lnTo>
                  <a:pt x="58549" y="11363"/>
                </a:lnTo>
                <a:lnTo>
                  <a:pt x="58043" y="14091"/>
                </a:lnTo>
                <a:lnTo>
                  <a:pt x="56753" y="15910"/>
                </a:lnTo>
                <a:lnTo>
                  <a:pt x="54941" y="17122"/>
                </a:lnTo>
                <a:lnTo>
                  <a:pt x="53733" y="18882"/>
                </a:lnTo>
                <a:lnTo>
                  <a:pt x="52928" y="21009"/>
                </a:lnTo>
                <a:lnTo>
                  <a:pt x="51317" y="281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9"/>
          <p:cNvSpPr/>
          <p:nvPr/>
        </p:nvSpPr>
        <p:spPr>
          <a:xfrm>
            <a:off x="474347" y="2237425"/>
            <a:ext cx="399270" cy="334325"/>
          </a:xfrm>
          <a:custGeom>
            <a:avLst/>
            <a:gdLst/>
            <a:ahLst/>
            <a:cxnLst/>
            <a:rect l="0" t="0" r="0" b="0"/>
            <a:pathLst>
              <a:path w="399270" h="334325">
                <a:moveTo>
                  <a:pt x="154302" y="17142"/>
                </a:moveTo>
                <a:lnTo>
                  <a:pt x="154302" y="9761"/>
                </a:lnTo>
                <a:lnTo>
                  <a:pt x="153350" y="9364"/>
                </a:lnTo>
                <a:lnTo>
                  <a:pt x="145572" y="8639"/>
                </a:lnTo>
                <a:lnTo>
                  <a:pt x="124501" y="8570"/>
                </a:lnTo>
                <a:lnTo>
                  <a:pt x="123005" y="7618"/>
                </a:lnTo>
                <a:lnTo>
                  <a:pt x="122007" y="6030"/>
                </a:lnTo>
                <a:lnTo>
                  <a:pt x="121342" y="4019"/>
                </a:lnTo>
                <a:lnTo>
                  <a:pt x="119946" y="2678"/>
                </a:lnTo>
                <a:lnTo>
                  <a:pt x="118064" y="1785"/>
                </a:lnTo>
                <a:lnTo>
                  <a:pt x="112748" y="350"/>
                </a:lnTo>
                <a:lnTo>
                  <a:pt x="107277" y="102"/>
                </a:lnTo>
                <a:lnTo>
                  <a:pt x="104854" y="1019"/>
                </a:lnTo>
                <a:lnTo>
                  <a:pt x="96895" y="5909"/>
                </a:lnTo>
                <a:lnTo>
                  <a:pt x="91323" y="7387"/>
                </a:lnTo>
                <a:lnTo>
                  <a:pt x="82831" y="8219"/>
                </a:lnTo>
                <a:lnTo>
                  <a:pt x="80937" y="9289"/>
                </a:lnTo>
                <a:lnTo>
                  <a:pt x="79675" y="10954"/>
                </a:lnTo>
                <a:lnTo>
                  <a:pt x="78833" y="13017"/>
                </a:lnTo>
                <a:lnTo>
                  <a:pt x="77320" y="14392"/>
                </a:lnTo>
                <a:lnTo>
                  <a:pt x="75358" y="15308"/>
                </a:lnTo>
                <a:lnTo>
                  <a:pt x="73098" y="15920"/>
                </a:lnTo>
                <a:lnTo>
                  <a:pt x="68046" y="19139"/>
                </a:lnTo>
                <a:lnTo>
                  <a:pt x="58171" y="27677"/>
                </a:lnTo>
                <a:lnTo>
                  <a:pt x="39895" y="45832"/>
                </a:lnTo>
                <a:lnTo>
                  <a:pt x="38026" y="48651"/>
                </a:lnTo>
                <a:lnTo>
                  <a:pt x="35949" y="54324"/>
                </a:lnTo>
                <a:lnTo>
                  <a:pt x="34443" y="56217"/>
                </a:lnTo>
                <a:lnTo>
                  <a:pt x="32486" y="57480"/>
                </a:lnTo>
                <a:lnTo>
                  <a:pt x="30229" y="58321"/>
                </a:lnTo>
                <a:lnTo>
                  <a:pt x="28724" y="60788"/>
                </a:lnTo>
                <a:lnTo>
                  <a:pt x="27052" y="68608"/>
                </a:lnTo>
                <a:lnTo>
                  <a:pt x="23769" y="75893"/>
                </a:lnTo>
                <a:lnTo>
                  <a:pt x="16566" y="85350"/>
                </a:lnTo>
                <a:lnTo>
                  <a:pt x="13901" y="88331"/>
                </a:lnTo>
                <a:lnTo>
                  <a:pt x="12124" y="92224"/>
                </a:lnTo>
                <a:lnTo>
                  <a:pt x="10149" y="101629"/>
                </a:lnTo>
                <a:lnTo>
                  <a:pt x="6732" y="109619"/>
                </a:lnTo>
                <a:lnTo>
                  <a:pt x="4487" y="113084"/>
                </a:lnTo>
                <a:lnTo>
                  <a:pt x="1993" y="122013"/>
                </a:lnTo>
                <a:lnTo>
                  <a:pt x="884" y="132331"/>
                </a:lnTo>
                <a:lnTo>
                  <a:pt x="589" y="137750"/>
                </a:lnTo>
                <a:lnTo>
                  <a:pt x="173" y="151938"/>
                </a:lnTo>
                <a:lnTo>
                  <a:pt x="13" y="178025"/>
                </a:lnTo>
                <a:lnTo>
                  <a:pt x="0" y="195606"/>
                </a:lnTo>
                <a:lnTo>
                  <a:pt x="952" y="199936"/>
                </a:lnTo>
                <a:lnTo>
                  <a:pt x="4549" y="207286"/>
                </a:lnTo>
                <a:lnTo>
                  <a:pt x="6783" y="216268"/>
                </a:lnTo>
                <a:lnTo>
                  <a:pt x="7776" y="225657"/>
                </a:lnTo>
                <a:lnTo>
                  <a:pt x="8217" y="233006"/>
                </a:lnTo>
                <a:lnTo>
                  <a:pt x="9287" y="236299"/>
                </a:lnTo>
                <a:lnTo>
                  <a:pt x="15344" y="246436"/>
                </a:lnTo>
                <a:lnTo>
                  <a:pt x="20471" y="255893"/>
                </a:lnTo>
                <a:lnTo>
                  <a:pt x="25924" y="263906"/>
                </a:lnTo>
                <a:lnTo>
                  <a:pt x="28712" y="267376"/>
                </a:lnTo>
                <a:lnTo>
                  <a:pt x="36889" y="273772"/>
                </a:lnTo>
                <a:lnTo>
                  <a:pt x="45921" y="279790"/>
                </a:lnTo>
                <a:lnTo>
                  <a:pt x="57314" y="288533"/>
                </a:lnTo>
                <a:lnTo>
                  <a:pt x="67064" y="294288"/>
                </a:lnTo>
                <a:lnTo>
                  <a:pt x="82954" y="305743"/>
                </a:lnTo>
                <a:lnTo>
                  <a:pt x="92747" y="311462"/>
                </a:lnTo>
                <a:lnTo>
                  <a:pt x="100909" y="314638"/>
                </a:lnTo>
                <a:lnTo>
                  <a:pt x="108665" y="317003"/>
                </a:lnTo>
                <a:lnTo>
                  <a:pt x="118461" y="321229"/>
                </a:lnTo>
                <a:lnTo>
                  <a:pt x="130136" y="328963"/>
                </a:lnTo>
                <a:lnTo>
                  <a:pt x="134382" y="330750"/>
                </a:lnTo>
                <a:lnTo>
                  <a:pt x="144179" y="332736"/>
                </a:lnTo>
                <a:lnTo>
                  <a:pt x="154883" y="333619"/>
                </a:lnTo>
                <a:lnTo>
                  <a:pt x="165038" y="334011"/>
                </a:lnTo>
                <a:lnTo>
                  <a:pt x="172726" y="334185"/>
                </a:lnTo>
                <a:lnTo>
                  <a:pt x="255485" y="334324"/>
                </a:lnTo>
                <a:lnTo>
                  <a:pt x="266265" y="331785"/>
                </a:lnTo>
                <a:lnTo>
                  <a:pt x="276454" y="327481"/>
                </a:lnTo>
                <a:lnTo>
                  <a:pt x="287545" y="320655"/>
                </a:lnTo>
                <a:lnTo>
                  <a:pt x="297816" y="317257"/>
                </a:lnTo>
                <a:lnTo>
                  <a:pt x="307304" y="313086"/>
                </a:lnTo>
                <a:lnTo>
                  <a:pt x="318805" y="305383"/>
                </a:lnTo>
                <a:lnTo>
                  <a:pt x="327744" y="299872"/>
                </a:lnTo>
                <a:lnTo>
                  <a:pt x="332796" y="297069"/>
                </a:lnTo>
                <a:lnTo>
                  <a:pt x="340948" y="288874"/>
                </a:lnTo>
                <a:lnTo>
                  <a:pt x="344455" y="284022"/>
                </a:lnTo>
                <a:lnTo>
                  <a:pt x="353432" y="276090"/>
                </a:lnTo>
                <a:lnTo>
                  <a:pt x="358493" y="272642"/>
                </a:lnTo>
                <a:lnTo>
                  <a:pt x="361867" y="269390"/>
                </a:lnTo>
                <a:lnTo>
                  <a:pt x="364116" y="266270"/>
                </a:lnTo>
                <a:lnTo>
                  <a:pt x="367568" y="260263"/>
                </a:lnTo>
                <a:lnTo>
                  <a:pt x="374866" y="250574"/>
                </a:lnTo>
                <a:lnTo>
                  <a:pt x="380283" y="241222"/>
                </a:lnTo>
                <a:lnTo>
                  <a:pt x="385866" y="233256"/>
                </a:lnTo>
                <a:lnTo>
                  <a:pt x="388688" y="229798"/>
                </a:lnTo>
                <a:lnTo>
                  <a:pt x="391824" y="223416"/>
                </a:lnTo>
                <a:lnTo>
                  <a:pt x="393218" y="216452"/>
                </a:lnTo>
                <a:lnTo>
                  <a:pt x="393837" y="207007"/>
                </a:lnTo>
                <a:lnTo>
                  <a:pt x="394112" y="198999"/>
                </a:lnTo>
                <a:lnTo>
                  <a:pt x="394289" y="186097"/>
                </a:lnTo>
                <a:lnTo>
                  <a:pt x="394320" y="172719"/>
                </a:lnTo>
                <a:lnTo>
                  <a:pt x="395276" y="168485"/>
                </a:lnTo>
                <a:lnTo>
                  <a:pt x="398880" y="161240"/>
                </a:lnTo>
                <a:lnTo>
                  <a:pt x="399269" y="157023"/>
                </a:lnTo>
                <a:lnTo>
                  <a:pt x="397161" y="147256"/>
                </a:lnTo>
                <a:lnTo>
                  <a:pt x="395590" y="139106"/>
                </a:lnTo>
                <a:lnTo>
                  <a:pt x="394705" y="129162"/>
                </a:lnTo>
                <a:lnTo>
                  <a:pt x="394581" y="126112"/>
                </a:lnTo>
                <a:lnTo>
                  <a:pt x="391903" y="117643"/>
                </a:lnTo>
                <a:lnTo>
                  <a:pt x="388490" y="108482"/>
                </a:lnTo>
                <a:lnTo>
                  <a:pt x="386973" y="101235"/>
                </a:lnTo>
                <a:lnTo>
                  <a:pt x="383759" y="94839"/>
                </a:lnTo>
                <a:lnTo>
                  <a:pt x="379156" y="87869"/>
                </a:lnTo>
                <a:lnTo>
                  <a:pt x="373935" y="78421"/>
                </a:lnTo>
                <a:lnTo>
                  <a:pt x="368439" y="70412"/>
                </a:lnTo>
                <a:lnTo>
                  <a:pt x="359990" y="60548"/>
                </a:lnTo>
                <a:lnTo>
                  <a:pt x="351455" y="51593"/>
                </a:lnTo>
                <a:lnTo>
                  <a:pt x="331467" y="31439"/>
                </a:lnTo>
                <a:lnTo>
                  <a:pt x="328609" y="29531"/>
                </a:lnTo>
                <a:lnTo>
                  <a:pt x="314640" y="23929"/>
                </a:lnTo>
                <a:lnTo>
                  <a:pt x="304621" y="19206"/>
                </a:lnTo>
                <a:lnTo>
                  <a:pt x="293818" y="13932"/>
                </a:lnTo>
                <a:lnTo>
                  <a:pt x="282667" y="10953"/>
                </a:lnTo>
                <a:lnTo>
                  <a:pt x="271361" y="9629"/>
                </a:lnTo>
                <a:lnTo>
                  <a:pt x="259986" y="9040"/>
                </a:lnTo>
                <a:lnTo>
                  <a:pt x="248580" y="6239"/>
                </a:lnTo>
                <a:lnTo>
                  <a:pt x="237161" y="2771"/>
                </a:lnTo>
                <a:lnTo>
                  <a:pt x="225736" y="1230"/>
                </a:lnTo>
                <a:lnTo>
                  <a:pt x="214308" y="545"/>
                </a:lnTo>
                <a:lnTo>
                  <a:pt x="201927" y="241"/>
                </a:lnTo>
                <a:lnTo>
                  <a:pt x="131547" y="0"/>
                </a:lnTo>
                <a:lnTo>
                  <a:pt x="120059" y="2538"/>
                </a:lnTo>
                <a:lnTo>
                  <a:pt x="108603" y="5889"/>
                </a:lnTo>
                <a:lnTo>
                  <a:pt x="97162" y="7378"/>
                </a:lnTo>
                <a:lnTo>
                  <a:pt x="85727" y="10580"/>
                </a:lnTo>
                <a:lnTo>
                  <a:pt x="74294" y="14226"/>
                </a:lnTo>
                <a:lnTo>
                  <a:pt x="62863" y="15846"/>
                </a:lnTo>
                <a:lnTo>
                  <a:pt x="51433" y="19106"/>
                </a:lnTo>
                <a:lnTo>
                  <a:pt x="40955" y="22777"/>
                </a:lnTo>
                <a:lnTo>
                  <a:pt x="29008" y="25134"/>
                </a:lnTo>
                <a:lnTo>
                  <a:pt x="25715" y="257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0"/>
          <p:cNvSpPr/>
          <p:nvPr/>
        </p:nvSpPr>
        <p:spPr>
          <a:xfrm>
            <a:off x="929913" y="2271712"/>
            <a:ext cx="427296" cy="317184"/>
          </a:xfrm>
          <a:custGeom>
            <a:avLst/>
            <a:gdLst/>
            <a:ahLst/>
            <a:cxnLst/>
            <a:rect l="0" t="0" r="0" b="0"/>
            <a:pathLst>
              <a:path w="427296" h="317184">
                <a:moveTo>
                  <a:pt x="341674" y="0"/>
                </a:moveTo>
                <a:lnTo>
                  <a:pt x="328551" y="0"/>
                </a:lnTo>
                <a:lnTo>
                  <a:pt x="327211" y="953"/>
                </a:lnTo>
                <a:lnTo>
                  <a:pt x="326317" y="2540"/>
                </a:lnTo>
                <a:lnTo>
                  <a:pt x="325721" y="4551"/>
                </a:lnTo>
                <a:lnTo>
                  <a:pt x="324371" y="5892"/>
                </a:lnTo>
                <a:lnTo>
                  <a:pt x="322519" y="6785"/>
                </a:lnTo>
                <a:lnTo>
                  <a:pt x="320331" y="7381"/>
                </a:lnTo>
                <a:lnTo>
                  <a:pt x="315361" y="10583"/>
                </a:lnTo>
                <a:lnTo>
                  <a:pt x="312702" y="12770"/>
                </a:lnTo>
                <a:lnTo>
                  <a:pt x="309977" y="14229"/>
                </a:lnTo>
                <a:lnTo>
                  <a:pt x="301590" y="17233"/>
                </a:lnTo>
                <a:lnTo>
                  <a:pt x="292121" y="23733"/>
                </a:lnTo>
                <a:lnTo>
                  <a:pt x="282820" y="28963"/>
                </a:lnTo>
                <a:lnTo>
                  <a:pt x="271425" y="37262"/>
                </a:lnTo>
                <a:lnTo>
                  <a:pt x="265050" y="40374"/>
                </a:lnTo>
                <a:lnTo>
                  <a:pt x="253566" y="44665"/>
                </a:lnTo>
                <a:lnTo>
                  <a:pt x="244412" y="49379"/>
                </a:lnTo>
                <a:lnTo>
                  <a:pt x="233904" y="57388"/>
                </a:lnTo>
                <a:lnTo>
                  <a:pt x="224758" y="65793"/>
                </a:lnTo>
                <a:lnTo>
                  <a:pt x="215063" y="74316"/>
                </a:lnTo>
                <a:lnTo>
                  <a:pt x="205710" y="80019"/>
                </a:lnTo>
                <a:lnTo>
                  <a:pt x="197743" y="83189"/>
                </a:lnTo>
                <a:lnTo>
                  <a:pt x="190075" y="85551"/>
                </a:lnTo>
                <a:lnTo>
                  <a:pt x="180317" y="89775"/>
                </a:lnTo>
                <a:lnTo>
                  <a:pt x="168664" y="97508"/>
                </a:lnTo>
                <a:lnTo>
                  <a:pt x="159178" y="105832"/>
                </a:lnTo>
                <a:lnTo>
                  <a:pt x="155240" y="107702"/>
                </a:lnTo>
                <a:lnTo>
                  <a:pt x="145785" y="109780"/>
                </a:lnTo>
                <a:lnTo>
                  <a:pt x="142501" y="111287"/>
                </a:lnTo>
                <a:lnTo>
                  <a:pt x="140312" y="113244"/>
                </a:lnTo>
                <a:lnTo>
                  <a:pt x="134691" y="120549"/>
                </a:lnTo>
                <a:lnTo>
                  <a:pt x="132248" y="123228"/>
                </a:lnTo>
                <a:lnTo>
                  <a:pt x="129667" y="125015"/>
                </a:lnTo>
                <a:lnTo>
                  <a:pt x="121483" y="128481"/>
                </a:lnTo>
                <a:lnTo>
                  <a:pt x="110184" y="137704"/>
                </a:lnTo>
                <a:lnTo>
                  <a:pt x="101634" y="145894"/>
                </a:lnTo>
                <a:lnTo>
                  <a:pt x="90212" y="157194"/>
                </a:lnTo>
                <a:lnTo>
                  <a:pt x="77090" y="165745"/>
                </a:lnTo>
                <a:lnTo>
                  <a:pt x="69141" y="168914"/>
                </a:lnTo>
                <a:lnTo>
                  <a:pt x="65688" y="169760"/>
                </a:lnTo>
                <a:lnTo>
                  <a:pt x="59311" y="173239"/>
                </a:lnTo>
                <a:lnTo>
                  <a:pt x="50366" y="180553"/>
                </a:lnTo>
                <a:lnTo>
                  <a:pt x="39863" y="190429"/>
                </a:lnTo>
                <a:lnTo>
                  <a:pt x="26081" y="204154"/>
                </a:lnTo>
                <a:lnTo>
                  <a:pt x="24598" y="204683"/>
                </a:lnTo>
                <a:lnTo>
                  <a:pt x="20412" y="205270"/>
                </a:lnTo>
                <a:lnTo>
                  <a:pt x="18914" y="206379"/>
                </a:lnTo>
                <a:lnTo>
                  <a:pt x="17916" y="208071"/>
                </a:lnTo>
                <a:lnTo>
                  <a:pt x="17250" y="210152"/>
                </a:lnTo>
                <a:lnTo>
                  <a:pt x="15854" y="211539"/>
                </a:lnTo>
                <a:lnTo>
                  <a:pt x="13971" y="212463"/>
                </a:lnTo>
                <a:lnTo>
                  <a:pt x="7734" y="214204"/>
                </a:lnTo>
                <a:lnTo>
                  <a:pt x="2910" y="214280"/>
                </a:lnTo>
                <a:lnTo>
                  <a:pt x="1532" y="215244"/>
                </a:lnTo>
                <a:lnTo>
                  <a:pt x="612" y="216838"/>
                </a:lnTo>
                <a:lnTo>
                  <a:pt x="0" y="218854"/>
                </a:lnTo>
                <a:lnTo>
                  <a:pt x="544" y="220197"/>
                </a:lnTo>
                <a:lnTo>
                  <a:pt x="1859" y="221093"/>
                </a:lnTo>
                <a:lnTo>
                  <a:pt x="7318" y="222876"/>
                </a:lnTo>
                <a:lnTo>
                  <a:pt x="14725" y="222884"/>
                </a:lnTo>
                <a:lnTo>
                  <a:pt x="14170" y="223837"/>
                </a:lnTo>
                <a:lnTo>
                  <a:pt x="11014" y="227436"/>
                </a:lnTo>
                <a:lnTo>
                  <a:pt x="10744" y="228776"/>
                </a:lnTo>
                <a:lnTo>
                  <a:pt x="11517" y="229670"/>
                </a:lnTo>
                <a:lnTo>
                  <a:pt x="15049" y="231104"/>
                </a:lnTo>
                <a:lnTo>
                  <a:pt x="27774" y="231427"/>
                </a:lnTo>
                <a:lnTo>
                  <a:pt x="45697" y="231457"/>
                </a:lnTo>
                <a:lnTo>
                  <a:pt x="48153" y="232409"/>
                </a:lnTo>
                <a:lnTo>
                  <a:pt x="56161" y="237349"/>
                </a:lnTo>
                <a:lnTo>
                  <a:pt x="61745" y="238838"/>
                </a:lnTo>
                <a:lnTo>
                  <a:pt x="74242" y="239925"/>
                </a:lnTo>
                <a:lnTo>
                  <a:pt x="79978" y="239999"/>
                </a:lnTo>
                <a:lnTo>
                  <a:pt x="82438" y="240962"/>
                </a:lnTo>
                <a:lnTo>
                  <a:pt x="87710" y="244572"/>
                </a:lnTo>
                <a:lnTo>
                  <a:pt x="95769" y="246811"/>
                </a:lnTo>
                <a:lnTo>
                  <a:pt x="108476" y="248072"/>
                </a:lnTo>
                <a:lnTo>
                  <a:pt x="121303" y="248498"/>
                </a:lnTo>
                <a:lnTo>
                  <a:pt x="134668" y="248572"/>
                </a:lnTo>
                <a:lnTo>
                  <a:pt x="138900" y="249534"/>
                </a:lnTo>
                <a:lnTo>
                  <a:pt x="149407" y="254488"/>
                </a:lnTo>
                <a:lnTo>
                  <a:pt x="158553" y="256379"/>
                </a:lnTo>
                <a:lnTo>
                  <a:pt x="170176" y="257018"/>
                </a:lnTo>
                <a:lnTo>
                  <a:pt x="173050" y="257070"/>
                </a:lnTo>
                <a:lnTo>
                  <a:pt x="175918" y="258058"/>
                </a:lnTo>
                <a:lnTo>
                  <a:pt x="181644" y="261695"/>
                </a:lnTo>
                <a:lnTo>
                  <a:pt x="189905" y="263946"/>
                </a:lnTo>
                <a:lnTo>
                  <a:pt x="202725" y="265214"/>
                </a:lnTo>
                <a:lnTo>
                  <a:pt x="206179" y="265392"/>
                </a:lnTo>
                <a:lnTo>
                  <a:pt x="215097" y="268130"/>
                </a:lnTo>
                <a:lnTo>
                  <a:pt x="225410" y="271569"/>
                </a:lnTo>
                <a:lnTo>
                  <a:pt x="236343" y="273097"/>
                </a:lnTo>
                <a:lnTo>
                  <a:pt x="248658" y="273958"/>
                </a:lnTo>
                <a:lnTo>
                  <a:pt x="257789" y="276699"/>
                </a:lnTo>
                <a:lnTo>
                  <a:pt x="267244" y="280140"/>
                </a:lnTo>
                <a:lnTo>
                  <a:pt x="278875" y="283030"/>
                </a:lnTo>
                <a:lnTo>
                  <a:pt x="288681" y="287081"/>
                </a:lnTo>
                <a:lnTo>
                  <a:pt x="299389" y="289517"/>
                </a:lnTo>
                <a:lnTo>
                  <a:pt x="309546" y="290599"/>
                </a:lnTo>
                <a:lnTo>
                  <a:pt x="317235" y="291080"/>
                </a:lnTo>
                <a:lnTo>
                  <a:pt x="326367" y="293834"/>
                </a:lnTo>
                <a:lnTo>
                  <a:pt x="335823" y="297280"/>
                </a:lnTo>
                <a:lnTo>
                  <a:pt x="347455" y="299221"/>
                </a:lnTo>
                <a:lnTo>
                  <a:pt x="357260" y="299674"/>
                </a:lnTo>
                <a:lnTo>
                  <a:pt x="368940" y="299930"/>
                </a:lnTo>
                <a:lnTo>
                  <a:pt x="377922" y="302530"/>
                </a:lnTo>
                <a:lnTo>
                  <a:pt x="387312" y="305908"/>
                </a:lnTo>
                <a:lnTo>
                  <a:pt x="397953" y="307810"/>
                </a:lnTo>
                <a:lnTo>
                  <a:pt x="404152" y="308254"/>
                </a:lnTo>
                <a:lnTo>
                  <a:pt x="407138" y="309325"/>
                </a:lnTo>
                <a:lnTo>
                  <a:pt x="415892" y="314431"/>
                </a:lnTo>
                <a:lnTo>
                  <a:pt x="426894" y="317075"/>
                </a:lnTo>
                <a:lnTo>
                  <a:pt x="418927" y="317182"/>
                </a:lnTo>
                <a:lnTo>
                  <a:pt x="427049" y="317183"/>
                </a:lnTo>
                <a:lnTo>
                  <a:pt x="427295" y="312632"/>
                </a:lnTo>
                <a:lnTo>
                  <a:pt x="426377" y="311291"/>
                </a:lnTo>
                <a:lnTo>
                  <a:pt x="424813" y="310397"/>
                </a:lnTo>
                <a:lnTo>
                  <a:pt x="420009" y="308963"/>
                </a:lnTo>
                <a:lnTo>
                  <a:pt x="406999" y="308641"/>
                </a:lnTo>
                <a:lnTo>
                  <a:pt x="401681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1"/>
          <p:cNvSpPr/>
          <p:nvPr/>
        </p:nvSpPr>
        <p:spPr>
          <a:xfrm>
            <a:off x="1554953" y="2254961"/>
            <a:ext cx="333855" cy="308217"/>
          </a:xfrm>
          <a:custGeom>
            <a:avLst/>
            <a:gdLst/>
            <a:ahLst/>
            <a:cxnLst/>
            <a:rect l="0" t="0" r="0" b="0"/>
            <a:pathLst>
              <a:path w="333855" h="308217">
                <a:moveTo>
                  <a:pt x="93824" y="93903"/>
                </a:moveTo>
                <a:lnTo>
                  <a:pt x="86443" y="86523"/>
                </a:lnTo>
                <a:lnTo>
                  <a:pt x="85781" y="83321"/>
                </a:lnTo>
                <a:lnTo>
                  <a:pt x="85604" y="81133"/>
                </a:lnTo>
                <a:lnTo>
                  <a:pt x="84534" y="78722"/>
                </a:lnTo>
                <a:lnTo>
                  <a:pt x="79430" y="70779"/>
                </a:lnTo>
                <a:lnTo>
                  <a:pt x="77901" y="65211"/>
                </a:lnTo>
                <a:lnTo>
                  <a:pt x="77041" y="56721"/>
                </a:lnTo>
                <a:lnTo>
                  <a:pt x="76727" y="49249"/>
                </a:lnTo>
                <a:lnTo>
                  <a:pt x="76711" y="46989"/>
                </a:lnTo>
                <a:lnTo>
                  <a:pt x="77653" y="44530"/>
                </a:lnTo>
                <a:lnTo>
                  <a:pt x="81239" y="39257"/>
                </a:lnTo>
                <a:lnTo>
                  <a:pt x="88613" y="30934"/>
                </a:lnTo>
                <a:lnTo>
                  <a:pt x="92255" y="29064"/>
                </a:lnTo>
                <a:lnTo>
                  <a:pt x="106482" y="25479"/>
                </a:lnTo>
                <a:lnTo>
                  <a:pt x="111788" y="23522"/>
                </a:lnTo>
                <a:lnTo>
                  <a:pt x="121810" y="18808"/>
                </a:lnTo>
                <a:lnTo>
                  <a:pt x="129440" y="13538"/>
                </a:lnTo>
                <a:lnTo>
                  <a:pt x="133760" y="11751"/>
                </a:lnTo>
                <a:lnTo>
                  <a:pt x="143641" y="9767"/>
                </a:lnTo>
                <a:lnTo>
                  <a:pt x="148943" y="8285"/>
                </a:lnTo>
                <a:lnTo>
                  <a:pt x="154382" y="6344"/>
                </a:lnTo>
                <a:lnTo>
                  <a:pt x="159914" y="4098"/>
                </a:lnTo>
                <a:lnTo>
                  <a:pt x="165506" y="2601"/>
                </a:lnTo>
                <a:lnTo>
                  <a:pt x="171140" y="1603"/>
                </a:lnTo>
                <a:lnTo>
                  <a:pt x="176800" y="937"/>
                </a:lnTo>
                <a:lnTo>
                  <a:pt x="182479" y="493"/>
                </a:lnTo>
                <a:lnTo>
                  <a:pt x="188170" y="198"/>
                </a:lnTo>
                <a:lnTo>
                  <a:pt x="193869" y="0"/>
                </a:lnTo>
                <a:lnTo>
                  <a:pt x="199573" y="822"/>
                </a:lnTo>
                <a:lnTo>
                  <a:pt x="205281" y="2321"/>
                </a:lnTo>
                <a:lnTo>
                  <a:pt x="210991" y="4274"/>
                </a:lnTo>
                <a:lnTo>
                  <a:pt x="219876" y="6443"/>
                </a:lnTo>
                <a:lnTo>
                  <a:pt x="223578" y="7022"/>
                </a:lnTo>
                <a:lnTo>
                  <a:pt x="230232" y="10205"/>
                </a:lnTo>
                <a:lnTo>
                  <a:pt x="237318" y="14794"/>
                </a:lnTo>
                <a:lnTo>
                  <a:pt x="246816" y="20009"/>
                </a:lnTo>
                <a:lnTo>
                  <a:pt x="254848" y="25501"/>
                </a:lnTo>
                <a:lnTo>
                  <a:pt x="258323" y="28300"/>
                </a:lnTo>
                <a:lnTo>
                  <a:pt x="264725" y="36489"/>
                </a:lnTo>
                <a:lnTo>
                  <a:pt x="267765" y="41339"/>
                </a:lnTo>
                <a:lnTo>
                  <a:pt x="269792" y="46478"/>
                </a:lnTo>
                <a:lnTo>
                  <a:pt x="271144" y="51809"/>
                </a:lnTo>
                <a:lnTo>
                  <a:pt x="272045" y="57268"/>
                </a:lnTo>
                <a:lnTo>
                  <a:pt x="273598" y="62813"/>
                </a:lnTo>
                <a:lnTo>
                  <a:pt x="275586" y="68414"/>
                </a:lnTo>
                <a:lnTo>
                  <a:pt x="277864" y="74053"/>
                </a:lnTo>
                <a:lnTo>
                  <a:pt x="280394" y="82859"/>
                </a:lnTo>
                <a:lnTo>
                  <a:pt x="281519" y="90900"/>
                </a:lnTo>
                <a:lnTo>
                  <a:pt x="281819" y="95711"/>
                </a:lnTo>
                <a:lnTo>
                  <a:pt x="282019" y="100823"/>
                </a:lnTo>
                <a:lnTo>
                  <a:pt x="281200" y="106137"/>
                </a:lnTo>
                <a:lnTo>
                  <a:pt x="279701" y="111584"/>
                </a:lnTo>
                <a:lnTo>
                  <a:pt x="277750" y="117121"/>
                </a:lnTo>
                <a:lnTo>
                  <a:pt x="275581" y="125812"/>
                </a:lnTo>
                <a:lnTo>
                  <a:pt x="273665" y="133803"/>
                </a:lnTo>
                <a:lnTo>
                  <a:pt x="271820" y="138601"/>
                </a:lnTo>
                <a:lnTo>
                  <a:pt x="269638" y="143704"/>
                </a:lnTo>
                <a:lnTo>
                  <a:pt x="264674" y="154455"/>
                </a:lnTo>
                <a:lnTo>
                  <a:pt x="262016" y="159989"/>
                </a:lnTo>
                <a:lnTo>
                  <a:pt x="258340" y="165583"/>
                </a:lnTo>
                <a:lnTo>
                  <a:pt x="253984" y="171217"/>
                </a:lnTo>
                <a:lnTo>
                  <a:pt x="249175" y="176878"/>
                </a:lnTo>
                <a:lnTo>
                  <a:pt x="245016" y="182558"/>
                </a:lnTo>
                <a:lnTo>
                  <a:pt x="241291" y="188249"/>
                </a:lnTo>
                <a:lnTo>
                  <a:pt x="237855" y="193948"/>
                </a:lnTo>
                <a:lnTo>
                  <a:pt x="233660" y="199652"/>
                </a:lnTo>
                <a:lnTo>
                  <a:pt x="228958" y="205360"/>
                </a:lnTo>
                <a:lnTo>
                  <a:pt x="223918" y="211071"/>
                </a:lnTo>
                <a:lnTo>
                  <a:pt x="219606" y="216782"/>
                </a:lnTo>
                <a:lnTo>
                  <a:pt x="215779" y="222495"/>
                </a:lnTo>
                <a:lnTo>
                  <a:pt x="212274" y="228209"/>
                </a:lnTo>
                <a:lnTo>
                  <a:pt x="203301" y="237097"/>
                </a:lnTo>
                <a:lnTo>
                  <a:pt x="192963" y="245175"/>
                </a:lnTo>
                <a:lnTo>
                  <a:pt x="187539" y="249996"/>
                </a:lnTo>
                <a:lnTo>
                  <a:pt x="182018" y="255115"/>
                </a:lnTo>
                <a:lnTo>
                  <a:pt x="176433" y="258528"/>
                </a:lnTo>
                <a:lnTo>
                  <a:pt x="170804" y="260803"/>
                </a:lnTo>
                <a:lnTo>
                  <a:pt x="160422" y="264284"/>
                </a:lnTo>
                <a:lnTo>
                  <a:pt x="152633" y="269006"/>
                </a:lnTo>
                <a:lnTo>
                  <a:pt x="143456" y="274279"/>
                </a:lnTo>
                <a:lnTo>
                  <a:pt x="138342" y="277019"/>
                </a:lnTo>
                <a:lnTo>
                  <a:pt x="133028" y="278846"/>
                </a:lnTo>
                <a:lnTo>
                  <a:pt x="127580" y="280063"/>
                </a:lnTo>
                <a:lnTo>
                  <a:pt x="122043" y="280875"/>
                </a:lnTo>
                <a:lnTo>
                  <a:pt x="113351" y="284317"/>
                </a:lnTo>
                <a:lnTo>
                  <a:pt x="109699" y="286568"/>
                </a:lnTo>
                <a:lnTo>
                  <a:pt x="100562" y="289070"/>
                </a:lnTo>
                <a:lnTo>
                  <a:pt x="91104" y="290182"/>
                </a:lnTo>
                <a:lnTo>
                  <a:pt x="83725" y="290676"/>
                </a:lnTo>
                <a:lnTo>
                  <a:pt x="74216" y="290954"/>
                </a:lnTo>
                <a:lnTo>
                  <a:pt x="35344" y="291068"/>
                </a:lnTo>
                <a:lnTo>
                  <a:pt x="31025" y="290117"/>
                </a:lnTo>
                <a:lnTo>
                  <a:pt x="21348" y="285179"/>
                </a:lnTo>
                <a:lnTo>
                  <a:pt x="18750" y="283690"/>
                </a:lnTo>
                <a:lnTo>
                  <a:pt x="10238" y="275890"/>
                </a:lnTo>
                <a:lnTo>
                  <a:pt x="1125" y="266929"/>
                </a:lnTo>
                <a:lnTo>
                  <a:pt x="592" y="265452"/>
                </a:lnTo>
                <a:lnTo>
                  <a:pt x="0" y="261270"/>
                </a:lnTo>
                <a:lnTo>
                  <a:pt x="795" y="258821"/>
                </a:lnTo>
                <a:lnTo>
                  <a:pt x="4218" y="253560"/>
                </a:lnTo>
                <a:lnTo>
                  <a:pt x="11500" y="245243"/>
                </a:lnTo>
                <a:lnTo>
                  <a:pt x="15129" y="243374"/>
                </a:lnTo>
                <a:lnTo>
                  <a:pt x="29338" y="239791"/>
                </a:lnTo>
                <a:lnTo>
                  <a:pt x="34640" y="237835"/>
                </a:lnTo>
                <a:lnTo>
                  <a:pt x="40081" y="235578"/>
                </a:lnTo>
                <a:lnTo>
                  <a:pt x="46565" y="234073"/>
                </a:lnTo>
                <a:lnTo>
                  <a:pt x="53746" y="233070"/>
                </a:lnTo>
                <a:lnTo>
                  <a:pt x="61390" y="232401"/>
                </a:lnTo>
                <a:lnTo>
                  <a:pt x="68391" y="231003"/>
                </a:lnTo>
                <a:lnTo>
                  <a:pt x="74964" y="229118"/>
                </a:lnTo>
                <a:lnTo>
                  <a:pt x="81251" y="226909"/>
                </a:lnTo>
                <a:lnTo>
                  <a:pt x="88299" y="225437"/>
                </a:lnTo>
                <a:lnTo>
                  <a:pt x="95856" y="224455"/>
                </a:lnTo>
                <a:lnTo>
                  <a:pt x="103751" y="223800"/>
                </a:lnTo>
                <a:lnTo>
                  <a:pt x="111872" y="223364"/>
                </a:lnTo>
                <a:lnTo>
                  <a:pt x="128515" y="222879"/>
                </a:lnTo>
                <a:lnTo>
                  <a:pt x="136001" y="223702"/>
                </a:lnTo>
                <a:lnTo>
                  <a:pt x="142897" y="225203"/>
                </a:lnTo>
                <a:lnTo>
                  <a:pt x="156592" y="229411"/>
                </a:lnTo>
                <a:lnTo>
                  <a:pt x="172203" y="234457"/>
                </a:lnTo>
                <a:lnTo>
                  <a:pt x="179414" y="236183"/>
                </a:lnTo>
                <a:lnTo>
                  <a:pt x="186127" y="237334"/>
                </a:lnTo>
                <a:lnTo>
                  <a:pt x="192507" y="238101"/>
                </a:lnTo>
                <a:lnTo>
                  <a:pt x="199618" y="239566"/>
                </a:lnTo>
                <a:lnTo>
                  <a:pt x="207215" y="241494"/>
                </a:lnTo>
                <a:lnTo>
                  <a:pt x="215138" y="243732"/>
                </a:lnTo>
                <a:lnTo>
                  <a:pt x="222325" y="246177"/>
                </a:lnTo>
                <a:lnTo>
                  <a:pt x="229021" y="248759"/>
                </a:lnTo>
                <a:lnTo>
                  <a:pt x="235391" y="251433"/>
                </a:lnTo>
                <a:lnTo>
                  <a:pt x="241542" y="255121"/>
                </a:lnTo>
                <a:lnTo>
                  <a:pt x="247548" y="259484"/>
                </a:lnTo>
                <a:lnTo>
                  <a:pt x="253456" y="264298"/>
                </a:lnTo>
                <a:lnTo>
                  <a:pt x="262562" y="272187"/>
                </a:lnTo>
                <a:lnTo>
                  <a:pt x="266323" y="275624"/>
                </a:lnTo>
                <a:lnTo>
                  <a:pt x="273043" y="279443"/>
                </a:lnTo>
                <a:lnTo>
                  <a:pt x="280157" y="282093"/>
                </a:lnTo>
                <a:lnTo>
                  <a:pt x="289668" y="286446"/>
                </a:lnTo>
                <a:lnTo>
                  <a:pt x="297706" y="291556"/>
                </a:lnTo>
                <a:lnTo>
                  <a:pt x="301183" y="294252"/>
                </a:lnTo>
                <a:lnTo>
                  <a:pt x="307586" y="297247"/>
                </a:lnTo>
                <a:lnTo>
                  <a:pt x="310627" y="298046"/>
                </a:lnTo>
                <a:lnTo>
                  <a:pt x="312654" y="299531"/>
                </a:lnTo>
                <a:lnTo>
                  <a:pt x="314006" y="301474"/>
                </a:lnTo>
                <a:lnTo>
                  <a:pt x="314907" y="303721"/>
                </a:lnTo>
                <a:lnTo>
                  <a:pt x="316460" y="305219"/>
                </a:lnTo>
                <a:lnTo>
                  <a:pt x="318448" y="306218"/>
                </a:lnTo>
                <a:lnTo>
                  <a:pt x="323931" y="307822"/>
                </a:lnTo>
                <a:lnTo>
                  <a:pt x="333854" y="3082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2"/>
          <p:cNvSpPr/>
          <p:nvPr/>
        </p:nvSpPr>
        <p:spPr>
          <a:xfrm>
            <a:off x="1966323" y="2211714"/>
            <a:ext cx="171087" cy="385754"/>
          </a:xfrm>
          <a:custGeom>
            <a:avLst/>
            <a:gdLst/>
            <a:ahLst/>
            <a:cxnLst/>
            <a:rect l="0" t="0" r="0" b="0"/>
            <a:pathLst>
              <a:path w="171087" h="385754">
                <a:moveTo>
                  <a:pt x="171086" y="8563"/>
                </a:moveTo>
                <a:lnTo>
                  <a:pt x="171086" y="344"/>
                </a:lnTo>
                <a:lnTo>
                  <a:pt x="166536" y="95"/>
                </a:lnTo>
                <a:lnTo>
                  <a:pt x="155486" y="0"/>
                </a:lnTo>
                <a:lnTo>
                  <a:pt x="152088" y="2535"/>
                </a:lnTo>
                <a:lnTo>
                  <a:pt x="147403" y="6836"/>
                </a:lnTo>
                <a:lnTo>
                  <a:pt x="142145" y="11923"/>
                </a:lnTo>
                <a:lnTo>
                  <a:pt x="138457" y="14613"/>
                </a:lnTo>
                <a:lnTo>
                  <a:pt x="134094" y="17359"/>
                </a:lnTo>
                <a:lnTo>
                  <a:pt x="129280" y="20142"/>
                </a:lnTo>
                <a:lnTo>
                  <a:pt x="125118" y="22950"/>
                </a:lnTo>
                <a:lnTo>
                  <a:pt x="121391" y="25774"/>
                </a:lnTo>
                <a:lnTo>
                  <a:pt x="117953" y="28610"/>
                </a:lnTo>
                <a:lnTo>
                  <a:pt x="114709" y="31452"/>
                </a:lnTo>
                <a:lnTo>
                  <a:pt x="111594" y="34300"/>
                </a:lnTo>
                <a:lnTo>
                  <a:pt x="108565" y="37151"/>
                </a:lnTo>
                <a:lnTo>
                  <a:pt x="80461" y="64919"/>
                </a:lnTo>
                <a:lnTo>
                  <a:pt x="74293" y="71075"/>
                </a:lnTo>
                <a:lnTo>
                  <a:pt x="71315" y="75003"/>
                </a:lnTo>
                <a:lnTo>
                  <a:pt x="68377" y="79526"/>
                </a:lnTo>
                <a:lnTo>
                  <a:pt x="65466" y="84447"/>
                </a:lnTo>
                <a:lnTo>
                  <a:pt x="62573" y="89632"/>
                </a:lnTo>
                <a:lnTo>
                  <a:pt x="56818" y="100474"/>
                </a:lnTo>
                <a:lnTo>
                  <a:pt x="53950" y="105080"/>
                </a:lnTo>
                <a:lnTo>
                  <a:pt x="51086" y="109102"/>
                </a:lnTo>
                <a:lnTo>
                  <a:pt x="48223" y="112737"/>
                </a:lnTo>
                <a:lnTo>
                  <a:pt x="45363" y="117065"/>
                </a:lnTo>
                <a:lnTo>
                  <a:pt x="42503" y="121855"/>
                </a:lnTo>
                <a:lnTo>
                  <a:pt x="39644" y="126953"/>
                </a:lnTo>
                <a:lnTo>
                  <a:pt x="36468" y="137699"/>
                </a:lnTo>
                <a:lnTo>
                  <a:pt x="34103" y="148824"/>
                </a:lnTo>
                <a:lnTo>
                  <a:pt x="29878" y="160119"/>
                </a:lnTo>
                <a:lnTo>
                  <a:pt x="24824" y="171489"/>
                </a:lnTo>
                <a:lnTo>
                  <a:pt x="20356" y="182892"/>
                </a:lnTo>
                <a:lnTo>
                  <a:pt x="18370" y="194310"/>
                </a:lnTo>
                <a:lnTo>
                  <a:pt x="14948" y="205735"/>
                </a:lnTo>
                <a:lnTo>
                  <a:pt x="11204" y="217162"/>
                </a:lnTo>
                <a:lnTo>
                  <a:pt x="9540" y="228591"/>
                </a:lnTo>
                <a:lnTo>
                  <a:pt x="8801" y="240021"/>
                </a:lnTo>
                <a:lnTo>
                  <a:pt x="8603" y="245736"/>
                </a:lnTo>
                <a:lnTo>
                  <a:pt x="5844" y="257166"/>
                </a:lnTo>
                <a:lnTo>
                  <a:pt x="2395" y="267643"/>
                </a:lnTo>
                <a:lnTo>
                  <a:pt x="863" y="275475"/>
                </a:lnTo>
                <a:lnTo>
                  <a:pt x="181" y="284671"/>
                </a:lnTo>
                <a:lnTo>
                  <a:pt x="0" y="289790"/>
                </a:lnTo>
                <a:lnTo>
                  <a:pt x="2338" y="300558"/>
                </a:lnTo>
                <a:lnTo>
                  <a:pt x="5600" y="310741"/>
                </a:lnTo>
                <a:lnTo>
                  <a:pt x="7436" y="322782"/>
                </a:lnTo>
                <a:lnTo>
                  <a:pt x="7865" y="332683"/>
                </a:lnTo>
                <a:lnTo>
                  <a:pt x="8932" y="337038"/>
                </a:lnTo>
                <a:lnTo>
                  <a:pt x="12658" y="344417"/>
                </a:lnTo>
                <a:lnTo>
                  <a:pt x="17489" y="350872"/>
                </a:lnTo>
                <a:lnTo>
                  <a:pt x="22811" y="356915"/>
                </a:lnTo>
                <a:lnTo>
                  <a:pt x="32274" y="366880"/>
                </a:lnTo>
                <a:lnTo>
                  <a:pt x="45713" y="380388"/>
                </a:lnTo>
                <a:lnTo>
                  <a:pt x="48452" y="382177"/>
                </a:lnTo>
                <a:lnTo>
                  <a:pt x="51230" y="383369"/>
                </a:lnTo>
                <a:lnTo>
                  <a:pt x="54035" y="384163"/>
                </a:lnTo>
                <a:lnTo>
                  <a:pt x="56857" y="384693"/>
                </a:lnTo>
                <a:lnTo>
                  <a:pt x="59691" y="385047"/>
                </a:lnTo>
                <a:lnTo>
                  <a:pt x="62533" y="385282"/>
                </a:lnTo>
                <a:lnTo>
                  <a:pt x="66332" y="385439"/>
                </a:lnTo>
                <a:lnTo>
                  <a:pt x="79829" y="385660"/>
                </a:lnTo>
                <a:lnTo>
                  <a:pt x="119652" y="3857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3"/>
          <p:cNvSpPr/>
          <p:nvPr/>
        </p:nvSpPr>
        <p:spPr>
          <a:xfrm>
            <a:off x="2188855" y="2357446"/>
            <a:ext cx="239869" cy="197116"/>
          </a:xfrm>
          <a:custGeom>
            <a:avLst/>
            <a:gdLst/>
            <a:ahLst/>
            <a:cxnLst/>
            <a:rect l="0" t="0" r="0" b="0"/>
            <a:pathLst>
              <a:path w="239869" h="197116">
                <a:moveTo>
                  <a:pt x="42852" y="8564"/>
                </a:moveTo>
                <a:lnTo>
                  <a:pt x="42852" y="344"/>
                </a:lnTo>
                <a:lnTo>
                  <a:pt x="35471" y="22"/>
                </a:lnTo>
                <a:lnTo>
                  <a:pt x="34632" y="0"/>
                </a:lnTo>
                <a:lnTo>
                  <a:pt x="34384" y="4545"/>
                </a:lnTo>
                <a:lnTo>
                  <a:pt x="33397" y="6837"/>
                </a:lnTo>
                <a:lnTo>
                  <a:pt x="29759" y="11924"/>
                </a:lnTo>
                <a:lnTo>
                  <a:pt x="28409" y="14614"/>
                </a:lnTo>
                <a:lnTo>
                  <a:pt x="26908" y="20142"/>
                </a:lnTo>
                <a:lnTo>
                  <a:pt x="25555" y="23903"/>
                </a:lnTo>
                <a:lnTo>
                  <a:pt x="23701" y="28315"/>
                </a:lnTo>
                <a:lnTo>
                  <a:pt x="21512" y="33161"/>
                </a:lnTo>
                <a:lnTo>
                  <a:pt x="20053" y="37344"/>
                </a:lnTo>
                <a:lnTo>
                  <a:pt x="19080" y="41086"/>
                </a:lnTo>
                <a:lnTo>
                  <a:pt x="18431" y="44533"/>
                </a:lnTo>
                <a:lnTo>
                  <a:pt x="17047" y="48735"/>
                </a:lnTo>
                <a:lnTo>
                  <a:pt x="15171" y="53442"/>
                </a:lnTo>
                <a:lnTo>
                  <a:pt x="12968" y="58485"/>
                </a:lnTo>
                <a:lnTo>
                  <a:pt x="11499" y="62800"/>
                </a:lnTo>
                <a:lnTo>
                  <a:pt x="10520" y="66629"/>
                </a:lnTo>
                <a:lnTo>
                  <a:pt x="9867" y="70133"/>
                </a:lnTo>
                <a:lnTo>
                  <a:pt x="8480" y="73423"/>
                </a:lnTo>
                <a:lnTo>
                  <a:pt x="6602" y="76568"/>
                </a:lnTo>
                <a:lnTo>
                  <a:pt x="4398" y="79617"/>
                </a:lnTo>
                <a:lnTo>
                  <a:pt x="1949" y="85545"/>
                </a:lnTo>
                <a:lnTo>
                  <a:pt x="1296" y="88460"/>
                </a:lnTo>
                <a:lnTo>
                  <a:pt x="860" y="92308"/>
                </a:lnTo>
                <a:lnTo>
                  <a:pt x="570" y="96778"/>
                </a:lnTo>
                <a:lnTo>
                  <a:pt x="248" y="105873"/>
                </a:lnTo>
                <a:lnTo>
                  <a:pt x="66" y="116348"/>
                </a:lnTo>
                <a:lnTo>
                  <a:pt x="0" y="131331"/>
                </a:lnTo>
                <a:lnTo>
                  <a:pt x="949" y="134223"/>
                </a:lnTo>
                <a:lnTo>
                  <a:pt x="4543" y="139977"/>
                </a:lnTo>
                <a:lnTo>
                  <a:pt x="6776" y="145710"/>
                </a:lnTo>
                <a:lnTo>
                  <a:pt x="7371" y="148572"/>
                </a:lnTo>
                <a:lnTo>
                  <a:pt x="8721" y="152385"/>
                </a:lnTo>
                <a:lnTo>
                  <a:pt x="10573" y="156832"/>
                </a:lnTo>
                <a:lnTo>
                  <a:pt x="12760" y="161702"/>
                </a:lnTo>
                <a:lnTo>
                  <a:pt x="15171" y="164948"/>
                </a:lnTo>
                <a:lnTo>
                  <a:pt x="17730" y="167112"/>
                </a:lnTo>
                <a:lnTo>
                  <a:pt x="23114" y="170470"/>
                </a:lnTo>
                <a:lnTo>
                  <a:pt x="28682" y="175137"/>
                </a:lnTo>
                <a:lnTo>
                  <a:pt x="30548" y="177715"/>
                </a:lnTo>
                <a:lnTo>
                  <a:pt x="32621" y="183119"/>
                </a:lnTo>
                <a:lnTo>
                  <a:pt x="36083" y="188697"/>
                </a:lnTo>
                <a:lnTo>
                  <a:pt x="38339" y="191517"/>
                </a:lnTo>
                <a:lnTo>
                  <a:pt x="41748" y="193398"/>
                </a:lnTo>
                <a:lnTo>
                  <a:pt x="45926" y="194651"/>
                </a:lnTo>
                <a:lnTo>
                  <a:pt x="50616" y="195487"/>
                </a:lnTo>
                <a:lnTo>
                  <a:pt x="54696" y="196044"/>
                </a:lnTo>
                <a:lnTo>
                  <a:pt x="61768" y="196663"/>
                </a:lnTo>
                <a:lnTo>
                  <a:pt x="68087" y="196938"/>
                </a:lnTo>
                <a:lnTo>
                  <a:pt x="75022" y="197061"/>
                </a:lnTo>
                <a:lnTo>
                  <a:pt x="84455" y="197115"/>
                </a:lnTo>
                <a:lnTo>
                  <a:pt x="89637" y="196177"/>
                </a:lnTo>
                <a:lnTo>
                  <a:pt x="94997" y="194599"/>
                </a:lnTo>
                <a:lnTo>
                  <a:pt x="100475" y="192595"/>
                </a:lnTo>
                <a:lnTo>
                  <a:pt x="106033" y="190306"/>
                </a:lnTo>
                <a:lnTo>
                  <a:pt x="111642" y="187828"/>
                </a:lnTo>
                <a:lnTo>
                  <a:pt x="117287" y="185223"/>
                </a:lnTo>
                <a:lnTo>
                  <a:pt x="123908" y="182534"/>
                </a:lnTo>
                <a:lnTo>
                  <a:pt x="131179" y="179789"/>
                </a:lnTo>
                <a:lnTo>
                  <a:pt x="138884" y="177006"/>
                </a:lnTo>
                <a:lnTo>
                  <a:pt x="145926" y="174199"/>
                </a:lnTo>
                <a:lnTo>
                  <a:pt x="152526" y="171375"/>
                </a:lnTo>
                <a:lnTo>
                  <a:pt x="158830" y="168539"/>
                </a:lnTo>
                <a:lnTo>
                  <a:pt x="164938" y="164744"/>
                </a:lnTo>
                <a:lnTo>
                  <a:pt x="170915" y="160309"/>
                </a:lnTo>
                <a:lnTo>
                  <a:pt x="176805" y="155447"/>
                </a:lnTo>
                <a:lnTo>
                  <a:pt x="181684" y="151253"/>
                </a:lnTo>
                <a:lnTo>
                  <a:pt x="185889" y="147505"/>
                </a:lnTo>
                <a:lnTo>
                  <a:pt x="189645" y="144054"/>
                </a:lnTo>
                <a:lnTo>
                  <a:pt x="198899" y="135139"/>
                </a:lnTo>
                <a:lnTo>
                  <a:pt x="215810" y="118444"/>
                </a:lnTo>
                <a:lnTo>
                  <a:pt x="219117" y="114202"/>
                </a:lnTo>
                <a:lnTo>
                  <a:pt x="222275" y="109470"/>
                </a:lnTo>
                <a:lnTo>
                  <a:pt x="225332" y="104409"/>
                </a:lnTo>
                <a:lnTo>
                  <a:pt x="228323" y="100083"/>
                </a:lnTo>
                <a:lnTo>
                  <a:pt x="231269" y="96247"/>
                </a:lnTo>
                <a:lnTo>
                  <a:pt x="234186" y="92736"/>
                </a:lnTo>
                <a:lnTo>
                  <a:pt x="236131" y="89444"/>
                </a:lnTo>
                <a:lnTo>
                  <a:pt x="237427" y="86296"/>
                </a:lnTo>
                <a:lnTo>
                  <a:pt x="238291" y="83245"/>
                </a:lnTo>
                <a:lnTo>
                  <a:pt x="238867" y="79307"/>
                </a:lnTo>
                <a:lnTo>
                  <a:pt x="239251" y="74775"/>
                </a:lnTo>
                <a:lnTo>
                  <a:pt x="239678" y="65614"/>
                </a:lnTo>
                <a:lnTo>
                  <a:pt x="239868" y="58367"/>
                </a:lnTo>
                <a:lnTo>
                  <a:pt x="238966" y="55101"/>
                </a:lnTo>
                <a:lnTo>
                  <a:pt x="237412" y="51971"/>
                </a:lnTo>
                <a:lnTo>
                  <a:pt x="235424" y="48932"/>
                </a:lnTo>
                <a:lnTo>
                  <a:pt x="233146" y="46906"/>
                </a:lnTo>
                <a:lnTo>
                  <a:pt x="230674" y="45555"/>
                </a:lnTo>
                <a:lnTo>
                  <a:pt x="228074" y="44655"/>
                </a:lnTo>
                <a:lnTo>
                  <a:pt x="222646" y="41114"/>
                </a:lnTo>
                <a:lnTo>
                  <a:pt x="217058" y="36365"/>
                </a:lnTo>
                <a:lnTo>
                  <a:pt x="211399" y="31080"/>
                </a:lnTo>
                <a:lnTo>
                  <a:pt x="208557" y="29289"/>
                </a:lnTo>
                <a:lnTo>
                  <a:pt x="202859" y="27300"/>
                </a:lnTo>
                <a:lnTo>
                  <a:pt x="199053" y="26770"/>
                </a:lnTo>
                <a:lnTo>
                  <a:pt x="194611" y="26416"/>
                </a:lnTo>
                <a:lnTo>
                  <a:pt x="189745" y="26180"/>
                </a:lnTo>
                <a:lnTo>
                  <a:pt x="179258" y="25918"/>
                </a:lnTo>
                <a:lnTo>
                  <a:pt x="147344" y="25721"/>
                </a:lnTo>
                <a:lnTo>
                  <a:pt x="142041" y="26669"/>
                </a:lnTo>
                <a:lnTo>
                  <a:pt x="136600" y="28254"/>
                </a:lnTo>
                <a:lnTo>
                  <a:pt x="131068" y="30263"/>
                </a:lnTo>
                <a:lnTo>
                  <a:pt x="125475" y="31602"/>
                </a:lnTo>
                <a:lnTo>
                  <a:pt x="119842" y="32495"/>
                </a:lnTo>
                <a:lnTo>
                  <a:pt x="114181" y="33091"/>
                </a:lnTo>
                <a:lnTo>
                  <a:pt x="109455" y="33487"/>
                </a:lnTo>
                <a:lnTo>
                  <a:pt x="105351" y="33752"/>
                </a:lnTo>
                <a:lnTo>
                  <a:pt x="101663" y="33928"/>
                </a:lnTo>
                <a:lnTo>
                  <a:pt x="92485" y="34124"/>
                </a:lnTo>
                <a:lnTo>
                  <a:pt x="55379" y="34281"/>
                </a:lnTo>
                <a:lnTo>
                  <a:pt x="59997" y="342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4"/>
          <p:cNvSpPr/>
          <p:nvPr/>
        </p:nvSpPr>
        <p:spPr>
          <a:xfrm>
            <a:off x="2411729" y="2203132"/>
            <a:ext cx="230109" cy="420043"/>
          </a:xfrm>
          <a:custGeom>
            <a:avLst/>
            <a:gdLst/>
            <a:ahLst/>
            <a:cxnLst/>
            <a:rect l="0" t="0" r="0" b="0"/>
            <a:pathLst>
              <a:path w="230109" h="420043">
                <a:moveTo>
                  <a:pt x="0" y="0"/>
                </a:moveTo>
                <a:lnTo>
                  <a:pt x="20152" y="0"/>
                </a:lnTo>
                <a:lnTo>
                  <a:pt x="23912" y="953"/>
                </a:lnTo>
                <a:lnTo>
                  <a:pt x="28324" y="2540"/>
                </a:lnTo>
                <a:lnTo>
                  <a:pt x="33170" y="4551"/>
                </a:lnTo>
                <a:lnTo>
                  <a:pt x="38306" y="5892"/>
                </a:lnTo>
                <a:lnTo>
                  <a:pt x="43635" y="6785"/>
                </a:lnTo>
                <a:lnTo>
                  <a:pt x="49093" y="7381"/>
                </a:lnTo>
                <a:lnTo>
                  <a:pt x="54636" y="8731"/>
                </a:lnTo>
                <a:lnTo>
                  <a:pt x="60237" y="10583"/>
                </a:lnTo>
                <a:lnTo>
                  <a:pt x="65876" y="12770"/>
                </a:lnTo>
                <a:lnTo>
                  <a:pt x="71540" y="15181"/>
                </a:lnTo>
                <a:lnTo>
                  <a:pt x="82913" y="20400"/>
                </a:lnTo>
                <a:lnTo>
                  <a:pt x="88613" y="24077"/>
                </a:lnTo>
                <a:lnTo>
                  <a:pt x="94318" y="28434"/>
                </a:lnTo>
                <a:lnTo>
                  <a:pt x="100026" y="33244"/>
                </a:lnTo>
                <a:lnTo>
                  <a:pt x="106689" y="37402"/>
                </a:lnTo>
                <a:lnTo>
                  <a:pt x="113989" y="41128"/>
                </a:lnTo>
                <a:lnTo>
                  <a:pt x="121713" y="44563"/>
                </a:lnTo>
                <a:lnTo>
                  <a:pt x="127815" y="48759"/>
                </a:lnTo>
                <a:lnTo>
                  <a:pt x="132835" y="53461"/>
                </a:lnTo>
                <a:lnTo>
                  <a:pt x="137134" y="58501"/>
                </a:lnTo>
                <a:lnTo>
                  <a:pt x="141906" y="62813"/>
                </a:lnTo>
                <a:lnTo>
                  <a:pt x="146991" y="66640"/>
                </a:lnTo>
                <a:lnTo>
                  <a:pt x="152287" y="70144"/>
                </a:lnTo>
                <a:lnTo>
                  <a:pt x="157722" y="74385"/>
                </a:lnTo>
                <a:lnTo>
                  <a:pt x="163251" y="79118"/>
                </a:lnTo>
                <a:lnTo>
                  <a:pt x="168841" y="84178"/>
                </a:lnTo>
                <a:lnTo>
                  <a:pt x="173521" y="89456"/>
                </a:lnTo>
                <a:lnTo>
                  <a:pt x="177593" y="94880"/>
                </a:lnTo>
                <a:lnTo>
                  <a:pt x="195524" y="121824"/>
                </a:lnTo>
                <a:lnTo>
                  <a:pt x="199882" y="128841"/>
                </a:lnTo>
                <a:lnTo>
                  <a:pt x="203740" y="135424"/>
                </a:lnTo>
                <a:lnTo>
                  <a:pt x="210566" y="147818"/>
                </a:lnTo>
                <a:lnTo>
                  <a:pt x="216775" y="159677"/>
                </a:lnTo>
                <a:lnTo>
                  <a:pt x="218812" y="166459"/>
                </a:lnTo>
                <a:lnTo>
                  <a:pt x="220170" y="173838"/>
                </a:lnTo>
                <a:lnTo>
                  <a:pt x="221075" y="181614"/>
                </a:lnTo>
                <a:lnTo>
                  <a:pt x="222631" y="188704"/>
                </a:lnTo>
                <a:lnTo>
                  <a:pt x="226900" y="201661"/>
                </a:lnTo>
                <a:lnTo>
                  <a:pt x="228419" y="208736"/>
                </a:lnTo>
                <a:lnTo>
                  <a:pt x="229432" y="216310"/>
                </a:lnTo>
                <a:lnTo>
                  <a:pt x="230108" y="224216"/>
                </a:lnTo>
                <a:lnTo>
                  <a:pt x="229605" y="231393"/>
                </a:lnTo>
                <a:lnTo>
                  <a:pt x="226507" y="244446"/>
                </a:lnTo>
                <a:lnTo>
                  <a:pt x="225300" y="251547"/>
                </a:lnTo>
                <a:lnTo>
                  <a:pt x="224495" y="259138"/>
                </a:lnTo>
                <a:lnTo>
                  <a:pt x="223959" y="267056"/>
                </a:lnTo>
                <a:lnTo>
                  <a:pt x="222648" y="275192"/>
                </a:lnTo>
                <a:lnTo>
                  <a:pt x="220822" y="283474"/>
                </a:lnTo>
                <a:lnTo>
                  <a:pt x="218653" y="291853"/>
                </a:lnTo>
                <a:lnTo>
                  <a:pt x="216254" y="299343"/>
                </a:lnTo>
                <a:lnTo>
                  <a:pt x="213702" y="306242"/>
                </a:lnTo>
                <a:lnTo>
                  <a:pt x="211048" y="312747"/>
                </a:lnTo>
                <a:lnTo>
                  <a:pt x="208326" y="319940"/>
                </a:lnTo>
                <a:lnTo>
                  <a:pt x="202762" y="335553"/>
                </a:lnTo>
                <a:lnTo>
                  <a:pt x="199945" y="342765"/>
                </a:lnTo>
                <a:lnTo>
                  <a:pt x="194275" y="355857"/>
                </a:lnTo>
                <a:lnTo>
                  <a:pt x="188579" y="368026"/>
                </a:lnTo>
                <a:lnTo>
                  <a:pt x="183826" y="378832"/>
                </a:lnTo>
                <a:lnTo>
                  <a:pt x="180197" y="390271"/>
                </a:lnTo>
                <a:lnTo>
                  <a:pt x="174466" y="399693"/>
                </a:lnTo>
                <a:lnTo>
                  <a:pt x="172790" y="405606"/>
                </a:lnTo>
                <a:lnTo>
                  <a:pt x="171391" y="407564"/>
                </a:lnTo>
                <a:lnTo>
                  <a:pt x="169506" y="408870"/>
                </a:lnTo>
                <a:lnTo>
                  <a:pt x="167297" y="409740"/>
                </a:lnTo>
                <a:lnTo>
                  <a:pt x="165824" y="411272"/>
                </a:lnTo>
                <a:lnTo>
                  <a:pt x="164842" y="413247"/>
                </a:lnTo>
                <a:lnTo>
                  <a:pt x="162993" y="419654"/>
                </a:lnTo>
                <a:lnTo>
                  <a:pt x="156108" y="420000"/>
                </a:lnTo>
                <a:lnTo>
                  <a:pt x="154662" y="420042"/>
                </a:lnTo>
                <a:lnTo>
                  <a:pt x="147567" y="413266"/>
                </a:lnTo>
                <a:lnTo>
                  <a:pt x="145733" y="41148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5"/>
          <p:cNvSpPr/>
          <p:nvPr/>
        </p:nvSpPr>
        <p:spPr>
          <a:xfrm>
            <a:off x="2874644" y="2297430"/>
            <a:ext cx="68582" cy="308610"/>
          </a:xfrm>
          <a:custGeom>
            <a:avLst/>
            <a:gdLst/>
            <a:ahLst/>
            <a:cxnLst/>
            <a:rect l="0" t="0" r="0" b="0"/>
            <a:pathLst>
              <a:path w="68582" h="308610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5892" y="23173"/>
                </a:lnTo>
                <a:lnTo>
                  <a:pt x="7381" y="28714"/>
                </a:lnTo>
                <a:lnTo>
                  <a:pt x="8731" y="32478"/>
                </a:lnTo>
                <a:lnTo>
                  <a:pt x="10583" y="36892"/>
                </a:lnTo>
                <a:lnTo>
                  <a:pt x="12771" y="41739"/>
                </a:lnTo>
                <a:lnTo>
                  <a:pt x="14229" y="45923"/>
                </a:lnTo>
                <a:lnTo>
                  <a:pt x="15849" y="53113"/>
                </a:lnTo>
                <a:lnTo>
                  <a:pt x="17234" y="57316"/>
                </a:lnTo>
                <a:lnTo>
                  <a:pt x="19109" y="62023"/>
                </a:lnTo>
                <a:lnTo>
                  <a:pt x="21312" y="67066"/>
                </a:lnTo>
                <a:lnTo>
                  <a:pt x="22781" y="73285"/>
                </a:lnTo>
                <a:lnTo>
                  <a:pt x="23760" y="80289"/>
                </a:lnTo>
                <a:lnTo>
                  <a:pt x="24412" y="87816"/>
                </a:lnTo>
                <a:lnTo>
                  <a:pt x="25800" y="94739"/>
                </a:lnTo>
                <a:lnTo>
                  <a:pt x="27678" y="101259"/>
                </a:lnTo>
                <a:lnTo>
                  <a:pt x="29882" y="107511"/>
                </a:lnTo>
                <a:lnTo>
                  <a:pt x="31352" y="113584"/>
                </a:lnTo>
                <a:lnTo>
                  <a:pt x="32331" y="119537"/>
                </a:lnTo>
                <a:lnTo>
                  <a:pt x="32984" y="125411"/>
                </a:lnTo>
                <a:lnTo>
                  <a:pt x="33420" y="132185"/>
                </a:lnTo>
                <a:lnTo>
                  <a:pt x="33710" y="139558"/>
                </a:lnTo>
                <a:lnTo>
                  <a:pt x="34032" y="155371"/>
                </a:lnTo>
                <a:lnTo>
                  <a:pt x="34176" y="171923"/>
                </a:lnTo>
                <a:lnTo>
                  <a:pt x="35167" y="179385"/>
                </a:lnTo>
                <a:lnTo>
                  <a:pt x="36780" y="186265"/>
                </a:lnTo>
                <a:lnTo>
                  <a:pt x="38808" y="192756"/>
                </a:lnTo>
                <a:lnTo>
                  <a:pt x="40159" y="198989"/>
                </a:lnTo>
                <a:lnTo>
                  <a:pt x="41060" y="205050"/>
                </a:lnTo>
                <a:lnTo>
                  <a:pt x="41661" y="210994"/>
                </a:lnTo>
                <a:lnTo>
                  <a:pt x="43014" y="216863"/>
                </a:lnTo>
                <a:lnTo>
                  <a:pt x="44869" y="222680"/>
                </a:lnTo>
                <a:lnTo>
                  <a:pt x="47058" y="228463"/>
                </a:lnTo>
                <a:lnTo>
                  <a:pt x="48517" y="234223"/>
                </a:lnTo>
                <a:lnTo>
                  <a:pt x="49490" y="239969"/>
                </a:lnTo>
                <a:lnTo>
                  <a:pt x="50138" y="245704"/>
                </a:lnTo>
                <a:lnTo>
                  <a:pt x="51523" y="250480"/>
                </a:lnTo>
                <a:lnTo>
                  <a:pt x="53399" y="254617"/>
                </a:lnTo>
                <a:lnTo>
                  <a:pt x="55602" y="258327"/>
                </a:lnTo>
                <a:lnTo>
                  <a:pt x="57071" y="261753"/>
                </a:lnTo>
                <a:lnTo>
                  <a:pt x="58702" y="268099"/>
                </a:lnTo>
                <a:lnTo>
                  <a:pt x="59621" y="277027"/>
                </a:lnTo>
                <a:lnTo>
                  <a:pt x="59893" y="285705"/>
                </a:lnTo>
                <a:lnTo>
                  <a:pt x="60007" y="307269"/>
                </a:lnTo>
                <a:lnTo>
                  <a:pt x="60960" y="307716"/>
                </a:lnTo>
                <a:lnTo>
                  <a:pt x="62548" y="308014"/>
                </a:lnTo>
                <a:lnTo>
                  <a:pt x="68581" y="30860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6"/>
          <p:cNvSpPr/>
          <p:nvPr/>
        </p:nvSpPr>
        <p:spPr>
          <a:xfrm>
            <a:off x="2771775" y="2443162"/>
            <a:ext cx="342901" cy="34291"/>
          </a:xfrm>
          <a:custGeom>
            <a:avLst/>
            <a:gdLst/>
            <a:ahLst/>
            <a:cxnLst/>
            <a:rect l="0" t="0" r="0" b="0"/>
            <a:pathLst>
              <a:path w="342901" h="34291">
                <a:moveTo>
                  <a:pt x="0" y="34290"/>
                </a:moveTo>
                <a:lnTo>
                  <a:pt x="4550" y="29739"/>
                </a:lnTo>
                <a:lnTo>
                  <a:pt x="7796" y="28398"/>
                </a:lnTo>
                <a:lnTo>
                  <a:pt x="11865" y="27505"/>
                </a:lnTo>
                <a:lnTo>
                  <a:pt x="22418" y="26512"/>
                </a:lnTo>
                <a:lnTo>
                  <a:pt x="29232" y="26247"/>
                </a:lnTo>
                <a:lnTo>
                  <a:pt x="36633" y="26071"/>
                </a:lnTo>
                <a:lnTo>
                  <a:pt x="44425" y="25000"/>
                </a:lnTo>
                <a:lnTo>
                  <a:pt x="52476" y="23334"/>
                </a:lnTo>
                <a:lnTo>
                  <a:pt x="60702" y="21271"/>
                </a:lnTo>
                <a:lnTo>
                  <a:pt x="69043" y="19896"/>
                </a:lnTo>
                <a:lnTo>
                  <a:pt x="77461" y="18979"/>
                </a:lnTo>
                <a:lnTo>
                  <a:pt x="85930" y="18367"/>
                </a:lnTo>
                <a:lnTo>
                  <a:pt x="95387" y="17960"/>
                </a:lnTo>
                <a:lnTo>
                  <a:pt x="116054" y="17507"/>
                </a:lnTo>
                <a:lnTo>
                  <a:pt x="126899" y="16434"/>
                </a:lnTo>
                <a:lnTo>
                  <a:pt x="137939" y="14766"/>
                </a:lnTo>
                <a:lnTo>
                  <a:pt x="149109" y="12702"/>
                </a:lnTo>
                <a:lnTo>
                  <a:pt x="159413" y="11325"/>
                </a:lnTo>
                <a:lnTo>
                  <a:pt x="169141" y="10408"/>
                </a:lnTo>
                <a:lnTo>
                  <a:pt x="178483" y="9796"/>
                </a:lnTo>
                <a:lnTo>
                  <a:pt x="188521" y="9388"/>
                </a:lnTo>
                <a:lnTo>
                  <a:pt x="219899" y="8814"/>
                </a:lnTo>
                <a:lnTo>
                  <a:pt x="238703" y="8680"/>
                </a:lnTo>
                <a:lnTo>
                  <a:pt x="247718" y="7692"/>
                </a:lnTo>
                <a:lnTo>
                  <a:pt x="256585" y="6080"/>
                </a:lnTo>
                <a:lnTo>
                  <a:pt x="265354" y="4054"/>
                </a:lnTo>
                <a:lnTo>
                  <a:pt x="273105" y="2703"/>
                </a:lnTo>
                <a:lnTo>
                  <a:pt x="280177" y="1802"/>
                </a:lnTo>
                <a:lnTo>
                  <a:pt x="286797" y="1201"/>
                </a:lnTo>
                <a:lnTo>
                  <a:pt x="293116" y="801"/>
                </a:lnTo>
                <a:lnTo>
                  <a:pt x="305216" y="356"/>
                </a:lnTo>
                <a:lnTo>
                  <a:pt x="321662" y="70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7"/>
          <p:cNvSpPr/>
          <p:nvPr/>
        </p:nvSpPr>
        <p:spPr>
          <a:xfrm>
            <a:off x="3175874" y="2245995"/>
            <a:ext cx="84429" cy="377191"/>
          </a:xfrm>
          <a:custGeom>
            <a:avLst/>
            <a:gdLst/>
            <a:ahLst/>
            <a:cxnLst/>
            <a:rect l="0" t="0" r="0" b="0"/>
            <a:pathLst>
              <a:path w="84429" h="377191">
                <a:moveTo>
                  <a:pt x="7380" y="0"/>
                </a:moveTo>
                <a:lnTo>
                  <a:pt x="0" y="0"/>
                </a:lnTo>
                <a:lnTo>
                  <a:pt x="555" y="952"/>
                </a:lnTo>
                <a:lnTo>
                  <a:pt x="1878" y="2540"/>
                </a:lnTo>
                <a:lnTo>
                  <a:pt x="6293" y="7380"/>
                </a:lnTo>
                <a:lnTo>
                  <a:pt x="7058" y="17321"/>
                </a:lnTo>
                <a:lnTo>
                  <a:pt x="7285" y="27780"/>
                </a:lnTo>
                <a:lnTo>
                  <a:pt x="7352" y="41462"/>
                </a:lnTo>
                <a:lnTo>
                  <a:pt x="9908" y="52083"/>
                </a:lnTo>
                <a:lnTo>
                  <a:pt x="11923" y="57581"/>
                </a:lnTo>
                <a:lnTo>
                  <a:pt x="14219" y="63152"/>
                </a:lnTo>
                <a:lnTo>
                  <a:pt x="16702" y="68772"/>
                </a:lnTo>
                <a:lnTo>
                  <a:pt x="19310" y="74423"/>
                </a:lnTo>
                <a:lnTo>
                  <a:pt x="21048" y="81048"/>
                </a:lnTo>
                <a:lnTo>
                  <a:pt x="22207" y="88322"/>
                </a:lnTo>
                <a:lnTo>
                  <a:pt x="22980" y="96028"/>
                </a:lnTo>
                <a:lnTo>
                  <a:pt x="24448" y="103071"/>
                </a:lnTo>
                <a:lnTo>
                  <a:pt x="26379" y="109671"/>
                </a:lnTo>
                <a:lnTo>
                  <a:pt x="28619" y="115977"/>
                </a:lnTo>
                <a:lnTo>
                  <a:pt x="30112" y="123990"/>
                </a:lnTo>
                <a:lnTo>
                  <a:pt x="31107" y="133142"/>
                </a:lnTo>
                <a:lnTo>
                  <a:pt x="31771" y="143054"/>
                </a:lnTo>
                <a:lnTo>
                  <a:pt x="33165" y="152519"/>
                </a:lnTo>
                <a:lnTo>
                  <a:pt x="35048" y="161687"/>
                </a:lnTo>
                <a:lnTo>
                  <a:pt x="37256" y="170656"/>
                </a:lnTo>
                <a:lnTo>
                  <a:pt x="39680" y="179493"/>
                </a:lnTo>
                <a:lnTo>
                  <a:pt x="44913" y="196932"/>
                </a:lnTo>
                <a:lnTo>
                  <a:pt x="53215" y="222815"/>
                </a:lnTo>
                <a:lnTo>
                  <a:pt x="55081" y="231411"/>
                </a:lnTo>
                <a:lnTo>
                  <a:pt x="56326" y="239999"/>
                </a:lnTo>
                <a:lnTo>
                  <a:pt x="57156" y="248581"/>
                </a:lnTo>
                <a:lnTo>
                  <a:pt x="58662" y="257161"/>
                </a:lnTo>
                <a:lnTo>
                  <a:pt x="60618" y="265738"/>
                </a:lnTo>
                <a:lnTo>
                  <a:pt x="62875" y="274313"/>
                </a:lnTo>
                <a:lnTo>
                  <a:pt x="64379" y="281936"/>
                </a:lnTo>
                <a:lnTo>
                  <a:pt x="65382" y="288922"/>
                </a:lnTo>
                <a:lnTo>
                  <a:pt x="66051" y="295484"/>
                </a:lnTo>
                <a:lnTo>
                  <a:pt x="67449" y="301764"/>
                </a:lnTo>
                <a:lnTo>
                  <a:pt x="69334" y="307856"/>
                </a:lnTo>
                <a:lnTo>
                  <a:pt x="71542" y="313822"/>
                </a:lnTo>
                <a:lnTo>
                  <a:pt x="73997" y="325531"/>
                </a:lnTo>
                <a:lnTo>
                  <a:pt x="75088" y="337085"/>
                </a:lnTo>
                <a:lnTo>
                  <a:pt x="75572" y="348571"/>
                </a:lnTo>
                <a:lnTo>
                  <a:pt x="75845" y="361196"/>
                </a:lnTo>
                <a:lnTo>
                  <a:pt x="76836" y="364622"/>
                </a:lnTo>
                <a:lnTo>
                  <a:pt x="78449" y="367859"/>
                </a:lnTo>
                <a:lnTo>
                  <a:pt x="84428" y="377028"/>
                </a:lnTo>
                <a:lnTo>
                  <a:pt x="81946" y="377118"/>
                </a:lnTo>
                <a:lnTo>
                  <a:pt x="67388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8"/>
          <p:cNvSpPr/>
          <p:nvPr/>
        </p:nvSpPr>
        <p:spPr>
          <a:xfrm>
            <a:off x="512374" y="2949327"/>
            <a:ext cx="356296" cy="282505"/>
          </a:xfrm>
          <a:custGeom>
            <a:avLst/>
            <a:gdLst/>
            <a:ahLst/>
            <a:cxnLst/>
            <a:rect l="0" t="0" r="0" b="0"/>
            <a:pathLst>
              <a:path w="356296" h="282505">
                <a:moveTo>
                  <a:pt x="262008" y="68193"/>
                </a:moveTo>
                <a:lnTo>
                  <a:pt x="262008" y="63642"/>
                </a:lnTo>
                <a:lnTo>
                  <a:pt x="261055" y="62301"/>
                </a:lnTo>
                <a:lnTo>
                  <a:pt x="259468" y="61407"/>
                </a:lnTo>
                <a:lnTo>
                  <a:pt x="254627" y="59973"/>
                </a:lnTo>
                <a:lnTo>
                  <a:pt x="249238" y="55174"/>
                </a:lnTo>
                <a:lnTo>
                  <a:pt x="247779" y="52846"/>
                </a:lnTo>
                <a:lnTo>
                  <a:pt x="246159" y="47719"/>
                </a:lnTo>
                <a:lnTo>
                  <a:pt x="245247" y="39478"/>
                </a:lnTo>
                <a:lnTo>
                  <a:pt x="244166" y="36667"/>
                </a:lnTo>
                <a:lnTo>
                  <a:pt x="240426" y="31004"/>
                </a:lnTo>
                <a:lnTo>
                  <a:pt x="238095" y="29113"/>
                </a:lnTo>
                <a:lnTo>
                  <a:pt x="235588" y="27852"/>
                </a:lnTo>
                <a:lnTo>
                  <a:pt x="232965" y="27011"/>
                </a:lnTo>
                <a:lnTo>
                  <a:pt x="227510" y="23537"/>
                </a:lnTo>
                <a:lnTo>
                  <a:pt x="224722" y="21277"/>
                </a:lnTo>
                <a:lnTo>
                  <a:pt x="220958" y="19771"/>
                </a:lnTo>
                <a:lnTo>
                  <a:pt x="211696" y="18097"/>
                </a:lnTo>
                <a:lnTo>
                  <a:pt x="203770" y="14813"/>
                </a:lnTo>
                <a:lnTo>
                  <a:pt x="197072" y="11131"/>
                </a:lnTo>
                <a:lnTo>
                  <a:pt x="186993" y="8105"/>
                </a:lnTo>
                <a:lnTo>
                  <a:pt x="177551" y="4022"/>
                </a:lnTo>
                <a:lnTo>
                  <a:pt x="167004" y="1573"/>
                </a:lnTo>
                <a:lnTo>
                  <a:pt x="155966" y="484"/>
                </a:lnTo>
                <a:lnTo>
                  <a:pt x="150356" y="193"/>
                </a:lnTo>
                <a:lnTo>
                  <a:pt x="144711" y="0"/>
                </a:lnTo>
                <a:lnTo>
                  <a:pt x="139042" y="823"/>
                </a:lnTo>
                <a:lnTo>
                  <a:pt x="133358" y="2325"/>
                </a:lnTo>
                <a:lnTo>
                  <a:pt x="127664" y="4278"/>
                </a:lnTo>
                <a:lnTo>
                  <a:pt x="121963" y="5581"/>
                </a:lnTo>
                <a:lnTo>
                  <a:pt x="116257" y="6449"/>
                </a:lnTo>
                <a:lnTo>
                  <a:pt x="110548" y="7028"/>
                </a:lnTo>
                <a:lnTo>
                  <a:pt x="104837" y="9318"/>
                </a:lnTo>
                <a:lnTo>
                  <a:pt x="99125" y="12751"/>
                </a:lnTo>
                <a:lnTo>
                  <a:pt x="88650" y="20692"/>
                </a:lnTo>
                <a:lnTo>
                  <a:pt x="80820" y="27396"/>
                </a:lnTo>
                <a:lnTo>
                  <a:pt x="75494" y="30518"/>
                </a:lnTo>
                <a:lnTo>
                  <a:pt x="69085" y="33551"/>
                </a:lnTo>
                <a:lnTo>
                  <a:pt x="61955" y="36526"/>
                </a:lnTo>
                <a:lnTo>
                  <a:pt x="56249" y="40414"/>
                </a:lnTo>
                <a:lnTo>
                  <a:pt x="51493" y="44911"/>
                </a:lnTo>
                <a:lnTo>
                  <a:pt x="47370" y="49814"/>
                </a:lnTo>
                <a:lnTo>
                  <a:pt x="42716" y="54988"/>
                </a:lnTo>
                <a:lnTo>
                  <a:pt x="32465" y="65816"/>
                </a:lnTo>
                <a:lnTo>
                  <a:pt x="28017" y="72323"/>
                </a:lnTo>
                <a:lnTo>
                  <a:pt x="24099" y="79519"/>
                </a:lnTo>
                <a:lnTo>
                  <a:pt x="14034" y="100759"/>
                </a:lnTo>
                <a:lnTo>
                  <a:pt x="10967" y="107048"/>
                </a:lnTo>
                <a:lnTo>
                  <a:pt x="8922" y="113146"/>
                </a:lnTo>
                <a:lnTo>
                  <a:pt x="7559" y="119117"/>
                </a:lnTo>
                <a:lnTo>
                  <a:pt x="6650" y="125002"/>
                </a:lnTo>
                <a:lnTo>
                  <a:pt x="6045" y="131783"/>
                </a:lnTo>
                <a:lnTo>
                  <a:pt x="5641" y="139161"/>
                </a:lnTo>
                <a:lnTo>
                  <a:pt x="5371" y="146938"/>
                </a:lnTo>
                <a:lnTo>
                  <a:pt x="4239" y="154027"/>
                </a:lnTo>
                <a:lnTo>
                  <a:pt x="2532" y="160658"/>
                </a:lnTo>
                <a:lnTo>
                  <a:pt x="442" y="166983"/>
                </a:lnTo>
                <a:lnTo>
                  <a:pt x="0" y="173106"/>
                </a:lnTo>
                <a:lnTo>
                  <a:pt x="659" y="179092"/>
                </a:lnTo>
                <a:lnTo>
                  <a:pt x="2050" y="184988"/>
                </a:lnTo>
                <a:lnTo>
                  <a:pt x="2978" y="190824"/>
                </a:lnTo>
                <a:lnTo>
                  <a:pt x="3596" y="196619"/>
                </a:lnTo>
                <a:lnTo>
                  <a:pt x="4008" y="202388"/>
                </a:lnTo>
                <a:lnTo>
                  <a:pt x="5236" y="208139"/>
                </a:lnTo>
                <a:lnTo>
                  <a:pt x="7006" y="213877"/>
                </a:lnTo>
                <a:lnTo>
                  <a:pt x="9139" y="219608"/>
                </a:lnTo>
                <a:lnTo>
                  <a:pt x="10561" y="225334"/>
                </a:lnTo>
                <a:lnTo>
                  <a:pt x="11510" y="231056"/>
                </a:lnTo>
                <a:lnTo>
                  <a:pt x="12141" y="236776"/>
                </a:lnTo>
                <a:lnTo>
                  <a:pt x="13515" y="241541"/>
                </a:lnTo>
                <a:lnTo>
                  <a:pt x="17582" y="249376"/>
                </a:lnTo>
                <a:lnTo>
                  <a:pt x="25104" y="256034"/>
                </a:lnTo>
                <a:lnTo>
                  <a:pt x="34797" y="262168"/>
                </a:lnTo>
                <a:lnTo>
                  <a:pt x="45456" y="268069"/>
                </a:lnTo>
                <a:lnTo>
                  <a:pt x="56542" y="271326"/>
                </a:lnTo>
                <a:lnTo>
                  <a:pt x="62166" y="272195"/>
                </a:lnTo>
                <a:lnTo>
                  <a:pt x="67820" y="273727"/>
                </a:lnTo>
                <a:lnTo>
                  <a:pt x="73494" y="275700"/>
                </a:lnTo>
                <a:lnTo>
                  <a:pt x="79182" y="277969"/>
                </a:lnTo>
                <a:lnTo>
                  <a:pt x="84879" y="279481"/>
                </a:lnTo>
                <a:lnTo>
                  <a:pt x="90582" y="280489"/>
                </a:lnTo>
                <a:lnTo>
                  <a:pt x="96289" y="281161"/>
                </a:lnTo>
                <a:lnTo>
                  <a:pt x="101999" y="281609"/>
                </a:lnTo>
                <a:lnTo>
                  <a:pt x="107710" y="281908"/>
                </a:lnTo>
                <a:lnTo>
                  <a:pt x="113423" y="282107"/>
                </a:lnTo>
                <a:lnTo>
                  <a:pt x="135115" y="282387"/>
                </a:lnTo>
                <a:lnTo>
                  <a:pt x="215065" y="282504"/>
                </a:lnTo>
                <a:lnTo>
                  <a:pt x="222140" y="281552"/>
                </a:lnTo>
                <a:lnTo>
                  <a:pt x="229715" y="279965"/>
                </a:lnTo>
                <a:lnTo>
                  <a:pt x="237621" y="277954"/>
                </a:lnTo>
                <a:lnTo>
                  <a:pt x="244798" y="276614"/>
                </a:lnTo>
                <a:lnTo>
                  <a:pt x="251487" y="275720"/>
                </a:lnTo>
                <a:lnTo>
                  <a:pt x="257852" y="275124"/>
                </a:lnTo>
                <a:lnTo>
                  <a:pt x="263999" y="273775"/>
                </a:lnTo>
                <a:lnTo>
                  <a:pt x="270003" y="271922"/>
                </a:lnTo>
                <a:lnTo>
                  <a:pt x="275911" y="269735"/>
                </a:lnTo>
                <a:lnTo>
                  <a:pt x="281754" y="267324"/>
                </a:lnTo>
                <a:lnTo>
                  <a:pt x="287554" y="264764"/>
                </a:lnTo>
                <a:lnTo>
                  <a:pt x="299079" y="259380"/>
                </a:lnTo>
                <a:lnTo>
                  <a:pt x="310552" y="253812"/>
                </a:lnTo>
                <a:lnTo>
                  <a:pt x="319460" y="248163"/>
                </a:lnTo>
                <a:lnTo>
                  <a:pt x="329831" y="239627"/>
                </a:lnTo>
                <a:lnTo>
                  <a:pt x="338936" y="231066"/>
                </a:lnTo>
                <a:lnTo>
                  <a:pt x="341868" y="228210"/>
                </a:lnTo>
                <a:lnTo>
                  <a:pt x="343823" y="224400"/>
                </a:lnTo>
                <a:lnTo>
                  <a:pt x="345126" y="219956"/>
                </a:lnTo>
                <a:lnTo>
                  <a:pt x="345995" y="215088"/>
                </a:lnTo>
                <a:lnTo>
                  <a:pt x="347527" y="209938"/>
                </a:lnTo>
                <a:lnTo>
                  <a:pt x="349501" y="204600"/>
                </a:lnTo>
                <a:lnTo>
                  <a:pt x="351769" y="199136"/>
                </a:lnTo>
                <a:lnTo>
                  <a:pt x="354289" y="190524"/>
                </a:lnTo>
                <a:lnTo>
                  <a:pt x="355409" y="182570"/>
                </a:lnTo>
                <a:lnTo>
                  <a:pt x="355708" y="177782"/>
                </a:lnTo>
                <a:lnTo>
                  <a:pt x="356040" y="168334"/>
                </a:lnTo>
                <a:lnTo>
                  <a:pt x="356227" y="156707"/>
                </a:lnTo>
                <a:lnTo>
                  <a:pt x="356295" y="135223"/>
                </a:lnTo>
                <a:lnTo>
                  <a:pt x="355346" y="130977"/>
                </a:lnTo>
                <a:lnTo>
                  <a:pt x="353761" y="126241"/>
                </a:lnTo>
                <a:lnTo>
                  <a:pt x="351752" y="121179"/>
                </a:lnTo>
                <a:lnTo>
                  <a:pt x="349519" y="113015"/>
                </a:lnTo>
                <a:lnTo>
                  <a:pt x="348527" y="105259"/>
                </a:lnTo>
                <a:lnTo>
                  <a:pt x="348262" y="100523"/>
                </a:lnTo>
                <a:lnTo>
                  <a:pt x="348086" y="95461"/>
                </a:lnTo>
                <a:lnTo>
                  <a:pt x="346063" y="91134"/>
                </a:lnTo>
                <a:lnTo>
                  <a:pt x="342810" y="87297"/>
                </a:lnTo>
                <a:lnTo>
                  <a:pt x="338736" y="83786"/>
                </a:lnTo>
                <a:lnTo>
                  <a:pt x="336020" y="80494"/>
                </a:lnTo>
                <a:lnTo>
                  <a:pt x="333002" y="74295"/>
                </a:lnTo>
                <a:lnTo>
                  <a:pt x="331661" y="65825"/>
                </a:lnTo>
                <a:lnTo>
                  <a:pt x="331303" y="60899"/>
                </a:lnTo>
                <a:lnTo>
                  <a:pt x="329160" y="56662"/>
                </a:lnTo>
                <a:lnTo>
                  <a:pt x="325826" y="52886"/>
                </a:lnTo>
                <a:lnTo>
                  <a:pt x="321698" y="49416"/>
                </a:lnTo>
                <a:lnTo>
                  <a:pt x="318946" y="46150"/>
                </a:lnTo>
                <a:lnTo>
                  <a:pt x="317112" y="43020"/>
                </a:lnTo>
                <a:lnTo>
                  <a:pt x="315889" y="39981"/>
                </a:lnTo>
                <a:lnTo>
                  <a:pt x="311990" y="34064"/>
                </a:lnTo>
                <a:lnTo>
                  <a:pt x="304440" y="25378"/>
                </a:lnTo>
                <a:lnTo>
                  <a:pt x="301726" y="22504"/>
                </a:lnTo>
                <a:lnTo>
                  <a:pt x="298964" y="20589"/>
                </a:lnTo>
                <a:lnTo>
                  <a:pt x="293355" y="18460"/>
                </a:lnTo>
                <a:lnTo>
                  <a:pt x="285148" y="17514"/>
                </a:lnTo>
                <a:lnTo>
                  <a:pt x="275150" y="17094"/>
                </a:lnTo>
                <a:lnTo>
                  <a:pt x="264356" y="16907"/>
                </a:lnTo>
                <a:lnTo>
                  <a:pt x="258811" y="17810"/>
                </a:lnTo>
                <a:lnTo>
                  <a:pt x="253209" y="19364"/>
                </a:lnTo>
                <a:lnTo>
                  <a:pt x="247570" y="21353"/>
                </a:lnTo>
                <a:lnTo>
                  <a:pt x="240952" y="22679"/>
                </a:lnTo>
                <a:lnTo>
                  <a:pt x="233683" y="23562"/>
                </a:lnTo>
                <a:lnTo>
                  <a:pt x="219892" y="24544"/>
                </a:lnTo>
                <a:lnTo>
                  <a:pt x="210587" y="24981"/>
                </a:lnTo>
                <a:lnTo>
                  <a:pt x="200737" y="27715"/>
                </a:lnTo>
                <a:lnTo>
                  <a:pt x="190961" y="31152"/>
                </a:lnTo>
                <a:lnTo>
                  <a:pt x="182008" y="33088"/>
                </a:lnTo>
                <a:lnTo>
                  <a:pt x="182005" y="33359"/>
                </a:lnTo>
                <a:lnTo>
                  <a:pt x="184855" y="339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9"/>
          <p:cNvSpPr/>
          <p:nvPr/>
        </p:nvSpPr>
        <p:spPr>
          <a:xfrm>
            <a:off x="1066245" y="2923222"/>
            <a:ext cx="411083" cy="248604"/>
          </a:xfrm>
          <a:custGeom>
            <a:avLst/>
            <a:gdLst/>
            <a:ahLst/>
            <a:cxnLst/>
            <a:rect l="0" t="0" r="0" b="0"/>
            <a:pathLst>
              <a:path w="411083" h="248604">
                <a:moveTo>
                  <a:pt x="256777" y="0"/>
                </a:moveTo>
                <a:lnTo>
                  <a:pt x="248236" y="0"/>
                </a:lnTo>
                <a:lnTo>
                  <a:pt x="248214" y="4551"/>
                </a:lnTo>
                <a:lnTo>
                  <a:pt x="247258" y="5892"/>
                </a:lnTo>
                <a:lnTo>
                  <a:pt x="245669" y="6785"/>
                </a:lnTo>
                <a:lnTo>
                  <a:pt x="243656" y="7381"/>
                </a:lnTo>
                <a:lnTo>
                  <a:pt x="238881" y="10583"/>
                </a:lnTo>
                <a:lnTo>
                  <a:pt x="236274" y="12770"/>
                </a:lnTo>
                <a:lnTo>
                  <a:pt x="232630" y="14229"/>
                </a:lnTo>
                <a:lnTo>
                  <a:pt x="223503" y="15849"/>
                </a:lnTo>
                <a:lnTo>
                  <a:pt x="215636" y="19109"/>
                </a:lnTo>
                <a:lnTo>
                  <a:pt x="203312" y="26299"/>
                </a:lnTo>
                <a:lnTo>
                  <a:pt x="193962" y="31691"/>
                </a:lnTo>
                <a:lnTo>
                  <a:pt x="186632" y="37262"/>
                </a:lnTo>
                <a:lnTo>
                  <a:pt x="177659" y="42914"/>
                </a:lnTo>
                <a:lnTo>
                  <a:pt x="166368" y="48600"/>
                </a:lnTo>
                <a:lnTo>
                  <a:pt x="159357" y="51450"/>
                </a:lnTo>
                <a:lnTo>
                  <a:pt x="151825" y="54303"/>
                </a:lnTo>
                <a:lnTo>
                  <a:pt x="144899" y="57157"/>
                </a:lnTo>
                <a:lnTo>
                  <a:pt x="132123" y="62868"/>
                </a:lnTo>
                <a:lnTo>
                  <a:pt x="114221" y="71439"/>
                </a:lnTo>
                <a:lnTo>
                  <a:pt x="45324" y="105728"/>
                </a:lnTo>
                <a:lnTo>
                  <a:pt x="36433" y="111442"/>
                </a:lnTo>
                <a:lnTo>
                  <a:pt x="29306" y="117157"/>
                </a:lnTo>
                <a:lnTo>
                  <a:pt x="22964" y="122873"/>
                </a:lnTo>
                <a:lnTo>
                  <a:pt x="19939" y="124778"/>
                </a:lnTo>
                <a:lnTo>
                  <a:pt x="14038" y="126894"/>
                </a:lnTo>
                <a:lnTo>
                  <a:pt x="12084" y="128411"/>
                </a:lnTo>
                <a:lnTo>
                  <a:pt x="10780" y="130375"/>
                </a:lnTo>
                <a:lnTo>
                  <a:pt x="9912" y="132637"/>
                </a:lnTo>
                <a:lnTo>
                  <a:pt x="4138" y="140371"/>
                </a:lnTo>
                <a:lnTo>
                  <a:pt x="0" y="145262"/>
                </a:lnTo>
                <a:lnTo>
                  <a:pt x="6440" y="152456"/>
                </a:lnTo>
                <a:lnTo>
                  <a:pt x="12383" y="158491"/>
                </a:lnTo>
                <a:lnTo>
                  <a:pt x="13837" y="160906"/>
                </a:lnTo>
                <a:lnTo>
                  <a:pt x="15454" y="166129"/>
                </a:lnTo>
                <a:lnTo>
                  <a:pt x="17790" y="167902"/>
                </a:lnTo>
                <a:lnTo>
                  <a:pt x="25465" y="169873"/>
                </a:lnTo>
                <a:lnTo>
                  <a:pt x="35227" y="170749"/>
                </a:lnTo>
                <a:lnTo>
                  <a:pt x="40497" y="170983"/>
                </a:lnTo>
                <a:lnTo>
                  <a:pt x="44963" y="172091"/>
                </a:lnTo>
                <a:lnTo>
                  <a:pt x="56751" y="177249"/>
                </a:lnTo>
                <a:lnTo>
                  <a:pt x="66594" y="178790"/>
                </a:lnTo>
                <a:lnTo>
                  <a:pt x="72838" y="180153"/>
                </a:lnTo>
                <a:lnTo>
                  <a:pt x="79859" y="182015"/>
                </a:lnTo>
                <a:lnTo>
                  <a:pt x="87396" y="184208"/>
                </a:lnTo>
                <a:lnTo>
                  <a:pt x="95279" y="185670"/>
                </a:lnTo>
                <a:lnTo>
                  <a:pt x="103392" y="186645"/>
                </a:lnTo>
                <a:lnTo>
                  <a:pt x="111658" y="187295"/>
                </a:lnTo>
                <a:lnTo>
                  <a:pt x="120026" y="188681"/>
                </a:lnTo>
                <a:lnTo>
                  <a:pt x="128462" y="190557"/>
                </a:lnTo>
                <a:lnTo>
                  <a:pt x="136944" y="192761"/>
                </a:lnTo>
                <a:lnTo>
                  <a:pt x="145456" y="194230"/>
                </a:lnTo>
                <a:lnTo>
                  <a:pt x="153988" y="195209"/>
                </a:lnTo>
                <a:lnTo>
                  <a:pt x="162533" y="195862"/>
                </a:lnTo>
                <a:lnTo>
                  <a:pt x="171088" y="197250"/>
                </a:lnTo>
                <a:lnTo>
                  <a:pt x="179648" y="199127"/>
                </a:lnTo>
                <a:lnTo>
                  <a:pt x="188213" y="201332"/>
                </a:lnTo>
                <a:lnTo>
                  <a:pt x="196780" y="202801"/>
                </a:lnTo>
                <a:lnTo>
                  <a:pt x="205349" y="203781"/>
                </a:lnTo>
                <a:lnTo>
                  <a:pt x="213919" y="204434"/>
                </a:lnTo>
                <a:lnTo>
                  <a:pt x="222490" y="205822"/>
                </a:lnTo>
                <a:lnTo>
                  <a:pt x="231062" y="207700"/>
                </a:lnTo>
                <a:lnTo>
                  <a:pt x="239633" y="209904"/>
                </a:lnTo>
                <a:lnTo>
                  <a:pt x="248205" y="211373"/>
                </a:lnTo>
                <a:lnTo>
                  <a:pt x="256777" y="212353"/>
                </a:lnTo>
                <a:lnTo>
                  <a:pt x="265350" y="213006"/>
                </a:lnTo>
                <a:lnTo>
                  <a:pt x="274875" y="214394"/>
                </a:lnTo>
                <a:lnTo>
                  <a:pt x="285035" y="216272"/>
                </a:lnTo>
                <a:lnTo>
                  <a:pt x="295618" y="218476"/>
                </a:lnTo>
                <a:lnTo>
                  <a:pt x="304578" y="219946"/>
                </a:lnTo>
                <a:lnTo>
                  <a:pt x="312457" y="220926"/>
                </a:lnTo>
                <a:lnTo>
                  <a:pt x="319615" y="221579"/>
                </a:lnTo>
                <a:lnTo>
                  <a:pt x="326291" y="222967"/>
                </a:lnTo>
                <a:lnTo>
                  <a:pt x="343837" y="228518"/>
                </a:lnTo>
                <a:lnTo>
                  <a:pt x="356444" y="231539"/>
                </a:lnTo>
                <a:lnTo>
                  <a:pt x="366478" y="235621"/>
                </a:lnTo>
                <a:lnTo>
                  <a:pt x="378287" y="238724"/>
                </a:lnTo>
                <a:lnTo>
                  <a:pt x="384759" y="241990"/>
                </a:lnTo>
                <a:lnTo>
                  <a:pt x="387818" y="244194"/>
                </a:lnTo>
                <a:lnTo>
                  <a:pt x="393757" y="246643"/>
                </a:lnTo>
                <a:lnTo>
                  <a:pt x="402456" y="248022"/>
                </a:lnTo>
                <a:lnTo>
                  <a:pt x="411082" y="2486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0"/>
          <p:cNvSpPr/>
          <p:nvPr/>
        </p:nvSpPr>
        <p:spPr>
          <a:xfrm>
            <a:off x="1743075" y="2846070"/>
            <a:ext cx="51435" cy="291466"/>
          </a:xfrm>
          <a:custGeom>
            <a:avLst/>
            <a:gdLst/>
            <a:ahLst/>
            <a:cxnLst/>
            <a:rect l="0" t="0" r="0" b="0"/>
            <a:pathLst>
              <a:path w="51435" h="291466">
                <a:moveTo>
                  <a:pt x="0" y="0"/>
                </a:moveTo>
                <a:lnTo>
                  <a:pt x="7380" y="0"/>
                </a:lnTo>
                <a:lnTo>
                  <a:pt x="6825" y="952"/>
                </a:lnTo>
                <a:lnTo>
                  <a:pt x="5502" y="2540"/>
                </a:lnTo>
                <a:lnTo>
                  <a:pt x="1086" y="7380"/>
                </a:lnTo>
                <a:lnTo>
                  <a:pt x="483" y="10582"/>
                </a:lnTo>
                <a:lnTo>
                  <a:pt x="321" y="12770"/>
                </a:lnTo>
                <a:lnTo>
                  <a:pt x="1167" y="15181"/>
                </a:lnTo>
                <a:lnTo>
                  <a:pt x="2682" y="17740"/>
                </a:lnTo>
                <a:lnTo>
                  <a:pt x="4646" y="20399"/>
                </a:lnTo>
                <a:lnTo>
                  <a:pt x="6907" y="23125"/>
                </a:lnTo>
                <a:lnTo>
                  <a:pt x="9367" y="25894"/>
                </a:lnTo>
                <a:lnTo>
                  <a:pt x="11960" y="28692"/>
                </a:lnTo>
                <a:lnTo>
                  <a:pt x="13688" y="31510"/>
                </a:lnTo>
                <a:lnTo>
                  <a:pt x="14840" y="34342"/>
                </a:lnTo>
                <a:lnTo>
                  <a:pt x="16120" y="40028"/>
                </a:lnTo>
                <a:lnTo>
                  <a:pt x="16689" y="45730"/>
                </a:lnTo>
                <a:lnTo>
                  <a:pt x="16942" y="53979"/>
                </a:lnTo>
                <a:lnTo>
                  <a:pt x="17010" y="58846"/>
                </a:lnTo>
                <a:lnTo>
                  <a:pt x="18007" y="63043"/>
                </a:lnTo>
                <a:lnTo>
                  <a:pt x="19624" y="66794"/>
                </a:lnTo>
                <a:lnTo>
                  <a:pt x="21655" y="70246"/>
                </a:lnTo>
                <a:lnTo>
                  <a:pt x="23009" y="74453"/>
                </a:lnTo>
                <a:lnTo>
                  <a:pt x="23912" y="79163"/>
                </a:lnTo>
                <a:lnTo>
                  <a:pt x="24514" y="84208"/>
                </a:lnTo>
                <a:lnTo>
                  <a:pt x="25867" y="89476"/>
                </a:lnTo>
                <a:lnTo>
                  <a:pt x="27722" y="94893"/>
                </a:lnTo>
                <a:lnTo>
                  <a:pt x="29911" y="100409"/>
                </a:lnTo>
                <a:lnTo>
                  <a:pt x="30418" y="105992"/>
                </a:lnTo>
                <a:lnTo>
                  <a:pt x="29803" y="111619"/>
                </a:lnTo>
                <a:lnTo>
                  <a:pt x="28441" y="117275"/>
                </a:lnTo>
                <a:lnTo>
                  <a:pt x="28486" y="122951"/>
                </a:lnTo>
                <a:lnTo>
                  <a:pt x="29468" y="128639"/>
                </a:lnTo>
                <a:lnTo>
                  <a:pt x="31075" y="134337"/>
                </a:lnTo>
                <a:lnTo>
                  <a:pt x="32147" y="140040"/>
                </a:lnTo>
                <a:lnTo>
                  <a:pt x="32861" y="145747"/>
                </a:lnTo>
                <a:lnTo>
                  <a:pt x="33337" y="151457"/>
                </a:lnTo>
                <a:lnTo>
                  <a:pt x="33654" y="157169"/>
                </a:lnTo>
                <a:lnTo>
                  <a:pt x="34007" y="168595"/>
                </a:lnTo>
                <a:lnTo>
                  <a:pt x="35054" y="174309"/>
                </a:lnTo>
                <a:lnTo>
                  <a:pt x="36704" y="180023"/>
                </a:lnTo>
                <a:lnTo>
                  <a:pt x="38757" y="185738"/>
                </a:lnTo>
                <a:lnTo>
                  <a:pt x="40125" y="191453"/>
                </a:lnTo>
                <a:lnTo>
                  <a:pt x="41037" y="197168"/>
                </a:lnTo>
                <a:lnTo>
                  <a:pt x="41646" y="202883"/>
                </a:lnTo>
                <a:lnTo>
                  <a:pt x="43003" y="208597"/>
                </a:lnTo>
                <a:lnTo>
                  <a:pt x="44861" y="214312"/>
                </a:lnTo>
                <a:lnTo>
                  <a:pt x="47052" y="220027"/>
                </a:lnTo>
                <a:lnTo>
                  <a:pt x="48513" y="224790"/>
                </a:lnTo>
                <a:lnTo>
                  <a:pt x="49487" y="228917"/>
                </a:lnTo>
                <a:lnTo>
                  <a:pt x="50569" y="236996"/>
                </a:lnTo>
                <a:lnTo>
                  <a:pt x="50857" y="241817"/>
                </a:lnTo>
                <a:lnTo>
                  <a:pt x="51178" y="251302"/>
                </a:lnTo>
                <a:lnTo>
                  <a:pt x="51384" y="265151"/>
                </a:lnTo>
                <a:lnTo>
                  <a:pt x="51401" y="268207"/>
                </a:lnTo>
                <a:lnTo>
                  <a:pt x="50459" y="271198"/>
                </a:lnTo>
                <a:lnTo>
                  <a:pt x="48879" y="274143"/>
                </a:lnTo>
                <a:lnTo>
                  <a:pt x="46874" y="277059"/>
                </a:lnTo>
                <a:lnTo>
                  <a:pt x="45536" y="279956"/>
                </a:lnTo>
                <a:lnTo>
                  <a:pt x="44050" y="285715"/>
                </a:lnTo>
                <a:lnTo>
                  <a:pt x="42966" y="290960"/>
                </a:lnTo>
                <a:lnTo>
                  <a:pt x="43884" y="291128"/>
                </a:lnTo>
                <a:lnTo>
                  <a:pt x="45448" y="291240"/>
                </a:lnTo>
                <a:lnTo>
                  <a:pt x="51434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3611879" y="1637347"/>
            <a:ext cx="3257552" cy="5040631"/>
            <a:chOff x="3611879" y="1637347"/>
            <a:chExt cx="3257552" cy="5040631"/>
          </a:xfrm>
        </p:grpSpPr>
        <p:sp>
          <p:nvSpPr>
            <p:cNvPr id="38" name="SMARTPenAnnotation281"/>
            <p:cNvSpPr/>
            <p:nvPr/>
          </p:nvSpPr>
          <p:spPr>
            <a:xfrm>
              <a:off x="3611879" y="6197917"/>
              <a:ext cx="634367" cy="480061"/>
            </a:xfrm>
            <a:custGeom>
              <a:avLst/>
              <a:gdLst/>
              <a:ahLst/>
              <a:cxnLst/>
              <a:rect l="0" t="0" r="0" b="0"/>
              <a:pathLst>
                <a:path w="634367" h="480061">
                  <a:moveTo>
                    <a:pt x="0" y="0"/>
                  </a:moveTo>
                  <a:lnTo>
                    <a:pt x="11932" y="11932"/>
                  </a:lnTo>
                  <a:lnTo>
                    <a:pt x="29803" y="23912"/>
                  </a:lnTo>
                  <a:lnTo>
                    <a:pt x="47037" y="38306"/>
                  </a:lnTo>
                  <a:lnTo>
                    <a:pt x="61863" y="49093"/>
                  </a:lnTo>
                  <a:lnTo>
                    <a:pt x="86275" y="65875"/>
                  </a:lnTo>
                  <a:lnTo>
                    <a:pt x="103115" y="79760"/>
                  </a:lnTo>
                  <a:lnTo>
                    <a:pt x="111606" y="87464"/>
                  </a:lnTo>
                  <a:lnTo>
                    <a:pt x="121076" y="95456"/>
                  </a:lnTo>
                  <a:lnTo>
                    <a:pt x="141760" y="111957"/>
                  </a:lnTo>
                  <a:lnTo>
                    <a:pt x="152609" y="121311"/>
                  </a:lnTo>
                  <a:lnTo>
                    <a:pt x="163652" y="131357"/>
                  </a:lnTo>
                  <a:lnTo>
                    <a:pt x="174824" y="141864"/>
                  </a:lnTo>
                  <a:lnTo>
                    <a:pt x="187035" y="152679"/>
                  </a:lnTo>
                  <a:lnTo>
                    <a:pt x="213302" y="174855"/>
                  </a:lnTo>
                  <a:lnTo>
                    <a:pt x="226021" y="186103"/>
                  </a:lnTo>
                  <a:lnTo>
                    <a:pt x="250315" y="208760"/>
                  </a:lnTo>
                  <a:lnTo>
                    <a:pt x="263079" y="220136"/>
                  </a:lnTo>
                  <a:lnTo>
                    <a:pt x="289962" y="242935"/>
                  </a:lnTo>
                  <a:lnTo>
                    <a:pt x="374452" y="311472"/>
                  </a:lnTo>
                  <a:lnTo>
                    <a:pt x="388700" y="321948"/>
                  </a:lnTo>
                  <a:lnTo>
                    <a:pt x="402961" y="331789"/>
                  </a:lnTo>
                  <a:lnTo>
                    <a:pt x="417231" y="341208"/>
                  </a:lnTo>
                  <a:lnTo>
                    <a:pt x="443247" y="359293"/>
                  </a:lnTo>
                  <a:lnTo>
                    <a:pt x="490992" y="394186"/>
                  </a:lnTo>
                  <a:lnTo>
                    <a:pt x="536160" y="427643"/>
                  </a:lnTo>
                  <a:lnTo>
                    <a:pt x="555476" y="441207"/>
                  </a:lnTo>
                  <a:lnTo>
                    <a:pt x="565580" y="446537"/>
                  </a:lnTo>
                  <a:lnTo>
                    <a:pt x="576126" y="451044"/>
                  </a:lnTo>
                  <a:lnTo>
                    <a:pt x="595146" y="458592"/>
                  </a:lnTo>
                  <a:lnTo>
                    <a:pt x="612162" y="468196"/>
                  </a:lnTo>
                  <a:lnTo>
                    <a:pt x="634366" y="4800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82"/>
            <p:cNvSpPr/>
            <p:nvPr/>
          </p:nvSpPr>
          <p:spPr>
            <a:xfrm>
              <a:off x="3731895" y="5820727"/>
              <a:ext cx="840106" cy="798481"/>
            </a:xfrm>
            <a:custGeom>
              <a:avLst/>
              <a:gdLst/>
              <a:ahLst/>
              <a:cxnLst/>
              <a:rect l="0" t="0" r="0" b="0"/>
              <a:pathLst>
                <a:path w="840106" h="798481">
                  <a:moveTo>
                    <a:pt x="0" y="0"/>
                  </a:moveTo>
                  <a:lnTo>
                    <a:pt x="4550" y="0"/>
                  </a:lnTo>
                  <a:lnTo>
                    <a:pt x="5891" y="953"/>
                  </a:lnTo>
                  <a:lnTo>
                    <a:pt x="6784" y="2540"/>
                  </a:lnTo>
                  <a:lnTo>
                    <a:pt x="7381" y="4551"/>
                  </a:lnTo>
                  <a:lnTo>
                    <a:pt x="8730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0" y="10583"/>
                  </a:lnTo>
                  <a:lnTo>
                    <a:pt x="20399" y="12770"/>
                  </a:lnTo>
                  <a:lnTo>
                    <a:pt x="33416" y="29969"/>
                  </a:lnTo>
                  <a:lnTo>
                    <a:pt x="58988" y="54251"/>
                  </a:lnTo>
                  <a:lnTo>
                    <a:pt x="79390" y="77986"/>
                  </a:lnTo>
                  <a:lnTo>
                    <a:pt x="95291" y="95621"/>
                  </a:lnTo>
                  <a:lnTo>
                    <a:pt x="111884" y="116159"/>
                  </a:lnTo>
                  <a:lnTo>
                    <a:pt x="137291" y="149141"/>
                  </a:lnTo>
                  <a:lnTo>
                    <a:pt x="147724" y="161340"/>
                  </a:lnTo>
                  <a:lnTo>
                    <a:pt x="159443" y="174235"/>
                  </a:lnTo>
                  <a:lnTo>
                    <a:pt x="172018" y="187594"/>
                  </a:lnTo>
                  <a:lnTo>
                    <a:pt x="184211" y="202215"/>
                  </a:lnTo>
                  <a:lnTo>
                    <a:pt x="196149" y="217678"/>
                  </a:lnTo>
                  <a:lnTo>
                    <a:pt x="207919" y="233701"/>
                  </a:lnTo>
                  <a:lnTo>
                    <a:pt x="221479" y="249146"/>
                  </a:lnTo>
                  <a:lnTo>
                    <a:pt x="236236" y="264205"/>
                  </a:lnTo>
                  <a:lnTo>
                    <a:pt x="251787" y="279007"/>
                  </a:lnTo>
                  <a:lnTo>
                    <a:pt x="266918" y="294589"/>
                  </a:lnTo>
                  <a:lnTo>
                    <a:pt x="281768" y="310693"/>
                  </a:lnTo>
                  <a:lnTo>
                    <a:pt x="310968" y="343826"/>
                  </a:lnTo>
                  <a:lnTo>
                    <a:pt x="339820" y="377602"/>
                  </a:lnTo>
                  <a:lnTo>
                    <a:pt x="355134" y="394609"/>
                  </a:lnTo>
                  <a:lnTo>
                    <a:pt x="387390" y="428747"/>
                  </a:lnTo>
                  <a:lnTo>
                    <a:pt x="522986" y="565790"/>
                  </a:lnTo>
                  <a:lnTo>
                    <a:pt x="586963" y="629815"/>
                  </a:lnTo>
                  <a:lnTo>
                    <a:pt x="602764" y="643715"/>
                  </a:lnTo>
                  <a:lnTo>
                    <a:pt x="619013" y="656790"/>
                  </a:lnTo>
                  <a:lnTo>
                    <a:pt x="666646" y="693397"/>
                  </a:lnTo>
                  <a:lnTo>
                    <a:pt x="708382" y="725833"/>
                  </a:lnTo>
                  <a:lnTo>
                    <a:pt x="756618" y="762394"/>
                  </a:lnTo>
                  <a:lnTo>
                    <a:pt x="777282" y="774770"/>
                  </a:lnTo>
                  <a:lnTo>
                    <a:pt x="795038" y="784397"/>
                  </a:lnTo>
                  <a:lnTo>
                    <a:pt x="809280" y="795026"/>
                  </a:lnTo>
                  <a:lnTo>
                    <a:pt x="815745" y="797670"/>
                  </a:lnTo>
                  <a:lnTo>
                    <a:pt x="821959" y="798480"/>
                  </a:lnTo>
                  <a:lnTo>
                    <a:pt x="840105" y="7972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83"/>
            <p:cNvSpPr/>
            <p:nvPr/>
          </p:nvSpPr>
          <p:spPr>
            <a:xfrm>
              <a:off x="3963352" y="5503545"/>
              <a:ext cx="1183006" cy="960121"/>
            </a:xfrm>
            <a:custGeom>
              <a:avLst/>
              <a:gdLst/>
              <a:ahLst/>
              <a:cxnLst/>
              <a:rect l="0" t="0" r="0" b="0"/>
              <a:pathLst>
                <a:path w="1183006" h="960121">
                  <a:moveTo>
                    <a:pt x="0" y="0"/>
                  </a:moveTo>
                  <a:lnTo>
                    <a:pt x="30092" y="17321"/>
                  </a:lnTo>
                  <a:lnTo>
                    <a:pt x="62371" y="45801"/>
                  </a:lnTo>
                  <a:lnTo>
                    <a:pt x="170476" y="153340"/>
                  </a:lnTo>
                  <a:lnTo>
                    <a:pt x="195464" y="180863"/>
                  </a:lnTo>
                  <a:lnTo>
                    <a:pt x="221175" y="209924"/>
                  </a:lnTo>
                  <a:lnTo>
                    <a:pt x="251653" y="241889"/>
                  </a:lnTo>
                  <a:lnTo>
                    <a:pt x="351740" y="343063"/>
                  </a:lnTo>
                  <a:lnTo>
                    <a:pt x="369749" y="360154"/>
                  </a:lnTo>
                  <a:lnTo>
                    <a:pt x="426949" y="412464"/>
                  </a:lnTo>
                  <a:lnTo>
                    <a:pt x="486125" y="469768"/>
                  </a:lnTo>
                  <a:lnTo>
                    <a:pt x="525936" y="509141"/>
                  </a:lnTo>
                  <a:lnTo>
                    <a:pt x="568394" y="548865"/>
                  </a:lnTo>
                  <a:lnTo>
                    <a:pt x="590384" y="568792"/>
                  </a:lnTo>
                  <a:lnTo>
                    <a:pt x="612665" y="587792"/>
                  </a:lnTo>
                  <a:lnTo>
                    <a:pt x="657741" y="624143"/>
                  </a:lnTo>
                  <a:lnTo>
                    <a:pt x="748767" y="694046"/>
                  </a:lnTo>
                  <a:lnTo>
                    <a:pt x="794430" y="728517"/>
                  </a:lnTo>
                  <a:lnTo>
                    <a:pt x="817275" y="744758"/>
                  </a:lnTo>
                  <a:lnTo>
                    <a:pt x="862978" y="775503"/>
                  </a:lnTo>
                  <a:lnTo>
                    <a:pt x="953455" y="834047"/>
                  </a:lnTo>
                  <a:lnTo>
                    <a:pt x="995576" y="862812"/>
                  </a:lnTo>
                  <a:lnTo>
                    <a:pt x="1015189" y="875246"/>
                  </a:lnTo>
                  <a:lnTo>
                    <a:pt x="1033980" y="886392"/>
                  </a:lnTo>
                  <a:lnTo>
                    <a:pt x="1070100" y="906397"/>
                  </a:lnTo>
                  <a:lnTo>
                    <a:pt x="1105202" y="924813"/>
                  </a:lnTo>
                  <a:lnTo>
                    <a:pt x="1132233" y="939983"/>
                  </a:lnTo>
                  <a:lnTo>
                    <a:pt x="1152820" y="951170"/>
                  </a:lnTo>
                  <a:lnTo>
                    <a:pt x="1183005" y="9601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84"/>
            <p:cNvSpPr/>
            <p:nvPr/>
          </p:nvSpPr>
          <p:spPr>
            <a:xfrm>
              <a:off x="4134802" y="5134927"/>
              <a:ext cx="1740219" cy="1440181"/>
            </a:xfrm>
            <a:custGeom>
              <a:avLst/>
              <a:gdLst/>
              <a:ahLst/>
              <a:cxnLst/>
              <a:rect l="0" t="0" r="0" b="0"/>
              <a:pathLst>
                <a:path w="1740219" h="1440181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9683" y="15181"/>
                  </a:lnTo>
                  <a:lnTo>
                    <a:pt x="32332" y="33243"/>
                  </a:lnTo>
                  <a:lnTo>
                    <a:pt x="70352" y="77813"/>
                  </a:lnTo>
                  <a:lnTo>
                    <a:pt x="109111" y="118417"/>
                  </a:lnTo>
                  <a:lnTo>
                    <a:pt x="137422" y="152773"/>
                  </a:lnTo>
                  <a:lnTo>
                    <a:pt x="170470" y="192692"/>
                  </a:lnTo>
                  <a:lnTo>
                    <a:pt x="210000" y="234682"/>
                  </a:lnTo>
                  <a:lnTo>
                    <a:pt x="334884" y="360561"/>
                  </a:lnTo>
                  <a:lnTo>
                    <a:pt x="368865" y="397105"/>
                  </a:lnTo>
                  <a:lnTo>
                    <a:pt x="403970" y="433666"/>
                  </a:lnTo>
                  <a:lnTo>
                    <a:pt x="441797" y="465791"/>
                  </a:lnTo>
                  <a:lnTo>
                    <a:pt x="478295" y="501023"/>
                  </a:lnTo>
                  <a:lnTo>
                    <a:pt x="515470" y="537954"/>
                  </a:lnTo>
                  <a:lnTo>
                    <a:pt x="557393" y="573418"/>
                  </a:lnTo>
                  <a:lnTo>
                    <a:pt x="646395" y="649596"/>
                  </a:lnTo>
                  <a:lnTo>
                    <a:pt x="691782" y="689077"/>
                  </a:lnTo>
                  <a:lnTo>
                    <a:pt x="739893" y="728849"/>
                  </a:lnTo>
                  <a:lnTo>
                    <a:pt x="840630" y="808710"/>
                  </a:lnTo>
                  <a:lnTo>
                    <a:pt x="889233" y="851234"/>
                  </a:lnTo>
                  <a:lnTo>
                    <a:pt x="937188" y="894582"/>
                  </a:lnTo>
                  <a:lnTo>
                    <a:pt x="987076" y="936072"/>
                  </a:lnTo>
                  <a:lnTo>
                    <a:pt x="1088000" y="1017035"/>
                  </a:lnTo>
                  <a:lnTo>
                    <a:pt x="1135700" y="1057171"/>
                  </a:lnTo>
                  <a:lnTo>
                    <a:pt x="1184841" y="1094694"/>
                  </a:lnTo>
                  <a:lnTo>
                    <a:pt x="1235256" y="1131373"/>
                  </a:lnTo>
                  <a:lnTo>
                    <a:pt x="1354033" y="1219974"/>
                  </a:lnTo>
                  <a:lnTo>
                    <a:pt x="1398400" y="1250236"/>
                  </a:lnTo>
                  <a:lnTo>
                    <a:pt x="1442566" y="1279560"/>
                  </a:lnTo>
                  <a:lnTo>
                    <a:pt x="1484421" y="1308469"/>
                  </a:lnTo>
                  <a:lnTo>
                    <a:pt x="1525248" y="1332112"/>
                  </a:lnTo>
                  <a:lnTo>
                    <a:pt x="1564666" y="1353097"/>
                  </a:lnTo>
                  <a:lnTo>
                    <a:pt x="1618987" y="1384427"/>
                  </a:lnTo>
                  <a:lnTo>
                    <a:pt x="1707373" y="1424310"/>
                  </a:lnTo>
                  <a:lnTo>
                    <a:pt x="1740218" y="14401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85"/>
            <p:cNvSpPr/>
            <p:nvPr/>
          </p:nvSpPr>
          <p:spPr>
            <a:xfrm>
              <a:off x="4349115" y="4774882"/>
              <a:ext cx="1885951" cy="1628776"/>
            </a:xfrm>
            <a:custGeom>
              <a:avLst/>
              <a:gdLst/>
              <a:ahLst/>
              <a:cxnLst/>
              <a:rect l="0" t="0" r="0" b="0"/>
              <a:pathLst>
                <a:path w="1885951" h="1628776">
                  <a:moveTo>
                    <a:pt x="0" y="0"/>
                  </a:moveTo>
                  <a:lnTo>
                    <a:pt x="35108" y="37649"/>
                  </a:lnTo>
                  <a:lnTo>
                    <a:pt x="86274" y="106426"/>
                  </a:lnTo>
                  <a:lnTo>
                    <a:pt x="116156" y="144776"/>
                  </a:lnTo>
                  <a:lnTo>
                    <a:pt x="153690" y="186301"/>
                  </a:lnTo>
                  <a:lnTo>
                    <a:pt x="209040" y="238060"/>
                  </a:lnTo>
                  <a:lnTo>
                    <a:pt x="252544" y="285801"/>
                  </a:lnTo>
                  <a:lnTo>
                    <a:pt x="284644" y="322603"/>
                  </a:lnTo>
                  <a:lnTo>
                    <a:pt x="317960" y="358644"/>
                  </a:lnTo>
                  <a:lnTo>
                    <a:pt x="352771" y="395617"/>
                  </a:lnTo>
                  <a:lnTo>
                    <a:pt x="409853" y="458321"/>
                  </a:lnTo>
                  <a:lnTo>
                    <a:pt x="449174" y="499291"/>
                  </a:lnTo>
                  <a:lnTo>
                    <a:pt x="580622" y="631941"/>
                  </a:lnTo>
                  <a:lnTo>
                    <a:pt x="628576" y="677421"/>
                  </a:lnTo>
                  <a:lnTo>
                    <a:pt x="754746" y="791553"/>
                  </a:lnTo>
                  <a:lnTo>
                    <a:pt x="805978" y="837259"/>
                  </a:lnTo>
                  <a:lnTo>
                    <a:pt x="857322" y="885513"/>
                  </a:lnTo>
                  <a:lnTo>
                    <a:pt x="908717" y="934581"/>
                  </a:lnTo>
                  <a:lnTo>
                    <a:pt x="960134" y="981789"/>
                  </a:lnTo>
                  <a:lnTo>
                    <a:pt x="1014101" y="1028171"/>
                  </a:lnTo>
                  <a:lnTo>
                    <a:pt x="1068884" y="1073232"/>
                  </a:lnTo>
                  <a:lnTo>
                    <a:pt x="1284579" y="1244521"/>
                  </a:lnTo>
                  <a:lnTo>
                    <a:pt x="1339274" y="1285276"/>
                  </a:lnTo>
                  <a:lnTo>
                    <a:pt x="1528348" y="1421307"/>
                  </a:lnTo>
                  <a:lnTo>
                    <a:pt x="1575886" y="1454017"/>
                  </a:lnTo>
                  <a:lnTo>
                    <a:pt x="1645489" y="1499208"/>
                  </a:lnTo>
                  <a:lnTo>
                    <a:pt x="1690496" y="1527375"/>
                  </a:lnTo>
                  <a:lnTo>
                    <a:pt x="1732723" y="1552593"/>
                  </a:lnTo>
                  <a:lnTo>
                    <a:pt x="1805412" y="1587092"/>
                  </a:lnTo>
                  <a:lnTo>
                    <a:pt x="1855895" y="1615356"/>
                  </a:lnTo>
                  <a:lnTo>
                    <a:pt x="1885950" y="16287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86"/>
            <p:cNvSpPr/>
            <p:nvPr/>
          </p:nvSpPr>
          <p:spPr>
            <a:xfrm>
              <a:off x="4546282" y="4260532"/>
              <a:ext cx="2040256" cy="1928814"/>
            </a:xfrm>
            <a:custGeom>
              <a:avLst/>
              <a:gdLst/>
              <a:ahLst/>
              <a:cxnLst/>
              <a:rect l="0" t="0" r="0" b="0"/>
              <a:pathLst>
                <a:path w="2040256" h="1928814">
                  <a:moveTo>
                    <a:pt x="0" y="0"/>
                  </a:moveTo>
                  <a:lnTo>
                    <a:pt x="4551" y="0"/>
                  </a:lnTo>
                  <a:lnTo>
                    <a:pt x="6844" y="1905"/>
                  </a:lnTo>
                  <a:lnTo>
                    <a:pt x="11932" y="9102"/>
                  </a:lnTo>
                  <a:lnTo>
                    <a:pt x="14622" y="10830"/>
                  </a:lnTo>
                  <a:lnTo>
                    <a:pt x="17368" y="11030"/>
                  </a:lnTo>
                  <a:lnTo>
                    <a:pt x="20151" y="10211"/>
                  </a:lnTo>
                  <a:lnTo>
                    <a:pt x="22959" y="11570"/>
                  </a:lnTo>
                  <a:lnTo>
                    <a:pt x="52749" y="45709"/>
                  </a:lnTo>
                  <a:lnTo>
                    <a:pt x="87215" y="97906"/>
                  </a:lnTo>
                  <a:lnTo>
                    <a:pt x="127153" y="149867"/>
                  </a:lnTo>
                  <a:lnTo>
                    <a:pt x="171731" y="208533"/>
                  </a:lnTo>
                  <a:lnTo>
                    <a:pt x="208363" y="258002"/>
                  </a:lnTo>
                  <a:lnTo>
                    <a:pt x="249380" y="308856"/>
                  </a:lnTo>
                  <a:lnTo>
                    <a:pt x="294236" y="360118"/>
                  </a:lnTo>
                  <a:lnTo>
                    <a:pt x="343721" y="414042"/>
                  </a:lnTo>
                  <a:lnTo>
                    <a:pt x="411642" y="491996"/>
                  </a:lnTo>
                  <a:lnTo>
                    <a:pt x="445842" y="534260"/>
                  </a:lnTo>
                  <a:lnTo>
                    <a:pt x="481045" y="577492"/>
                  </a:lnTo>
                  <a:lnTo>
                    <a:pt x="518915" y="618931"/>
                  </a:lnTo>
                  <a:lnTo>
                    <a:pt x="603446" y="706705"/>
                  </a:lnTo>
                  <a:lnTo>
                    <a:pt x="687877" y="799961"/>
                  </a:lnTo>
                  <a:lnTo>
                    <a:pt x="732443" y="848934"/>
                  </a:lnTo>
                  <a:lnTo>
                    <a:pt x="800373" y="920297"/>
                  </a:lnTo>
                  <a:lnTo>
                    <a:pt x="845941" y="970044"/>
                  </a:lnTo>
                  <a:lnTo>
                    <a:pt x="894134" y="1018188"/>
                  </a:lnTo>
                  <a:lnTo>
                    <a:pt x="944128" y="1065938"/>
                  </a:lnTo>
                  <a:lnTo>
                    <a:pt x="1020469" y="1140063"/>
                  </a:lnTo>
                  <a:lnTo>
                    <a:pt x="1097382" y="1211663"/>
                  </a:lnTo>
                  <a:lnTo>
                    <a:pt x="1148760" y="1261464"/>
                  </a:lnTo>
                  <a:lnTo>
                    <a:pt x="1202710" y="1309634"/>
                  </a:lnTo>
                  <a:lnTo>
                    <a:pt x="1284093" y="1379592"/>
                  </a:lnTo>
                  <a:lnTo>
                    <a:pt x="1388393" y="1471498"/>
                  </a:lnTo>
                  <a:lnTo>
                    <a:pt x="1442564" y="1514742"/>
                  </a:lnTo>
                  <a:lnTo>
                    <a:pt x="1496485" y="1557138"/>
                  </a:lnTo>
                  <a:lnTo>
                    <a:pt x="1545849" y="1601382"/>
                  </a:lnTo>
                  <a:lnTo>
                    <a:pt x="1595729" y="1641365"/>
                  </a:lnTo>
                  <a:lnTo>
                    <a:pt x="1646473" y="1678186"/>
                  </a:lnTo>
                  <a:lnTo>
                    <a:pt x="1697601" y="1713600"/>
                  </a:lnTo>
                  <a:lnTo>
                    <a:pt x="1743819" y="1748390"/>
                  </a:lnTo>
                  <a:lnTo>
                    <a:pt x="1787538" y="1781950"/>
                  </a:lnTo>
                  <a:lnTo>
                    <a:pt x="1832369" y="1812740"/>
                  </a:lnTo>
                  <a:lnTo>
                    <a:pt x="1891347" y="1847749"/>
                  </a:lnTo>
                  <a:lnTo>
                    <a:pt x="1960570" y="1890116"/>
                  </a:lnTo>
                  <a:lnTo>
                    <a:pt x="2010368" y="1916265"/>
                  </a:lnTo>
                  <a:lnTo>
                    <a:pt x="2040255" y="19288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87"/>
            <p:cNvSpPr/>
            <p:nvPr/>
          </p:nvSpPr>
          <p:spPr>
            <a:xfrm>
              <a:off x="4829175" y="3771900"/>
              <a:ext cx="1877378" cy="1928813"/>
            </a:xfrm>
            <a:custGeom>
              <a:avLst/>
              <a:gdLst/>
              <a:ahLst/>
              <a:cxnLst/>
              <a:rect l="0" t="0" r="0" b="0"/>
              <a:pathLst>
                <a:path w="1877378" h="1928813">
                  <a:moveTo>
                    <a:pt x="0" y="0"/>
                  </a:moveTo>
                  <a:lnTo>
                    <a:pt x="11931" y="0"/>
                  </a:lnTo>
                  <a:lnTo>
                    <a:pt x="13669" y="952"/>
                  </a:lnTo>
                  <a:lnTo>
                    <a:pt x="14828" y="2540"/>
                  </a:lnTo>
                  <a:lnTo>
                    <a:pt x="15600" y="4550"/>
                  </a:lnTo>
                  <a:lnTo>
                    <a:pt x="18020" y="5891"/>
                  </a:lnTo>
                  <a:lnTo>
                    <a:pt x="25789" y="7380"/>
                  </a:lnTo>
                  <a:lnTo>
                    <a:pt x="29575" y="9683"/>
                  </a:lnTo>
                  <a:lnTo>
                    <a:pt x="94926" y="77733"/>
                  </a:lnTo>
                  <a:lnTo>
                    <a:pt x="137242" y="129416"/>
                  </a:lnTo>
                  <a:lnTo>
                    <a:pt x="171466" y="179022"/>
                  </a:lnTo>
                  <a:lnTo>
                    <a:pt x="213539" y="235634"/>
                  </a:lnTo>
                  <a:lnTo>
                    <a:pt x="251972" y="284130"/>
                  </a:lnTo>
                  <a:lnTo>
                    <a:pt x="289817" y="335646"/>
                  </a:lnTo>
                  <a:lnTo>
                    <a:pt x="335426" y="391762"/>
                  </a:lnTo>
                  <a:lnTo>
                    <a:pt x="379526" y="446913"/>
                  </a:lnTo>
                  <a:lnTo>
                    <a:pt x="408390" y="488822"/>
                  </a:lnTo>
                  <a:lnTo>
                    <a:pt x="442174" y="530309"/>
                  </a:lnTo>
                  <a:lnTo>
                    <a:pt x="478461" y="571925"/>
                  </a:lnTo>
                  <a:lnTo>
                    <a:pt x="513639" y="615821"/>
                  </a:lnTo>
                  <a:lnTo>
                    <a:pt x="621708" y="756201"/>
                  </a:lnTo>
                  <a:lnTo>
                    <a:pt x="663347" y="804084"/>
                  </a:lnTo>
                  <a:lnTo>
                    <a:pt x="707253" y="850765"/>
                  </a:lnTo>
                  <a:lnTo>
                    <a:pt x="752167" y="896913"/>
                  </a:lnTo>
                  <a:lnTo>
                    <a:pt x="794989" y="945363"/>
                  </a:lnTo>
                  <a:lnTo>
                    <a:pt x="838151" y="995471"/>
                  </a:lnTo>
                  <a:lnTo>
                    <a:pt x="979575" y="1147855"/>
                  </a:lnTo>
                  <a:lnTo>
                    <a:pt x="1049492" y="1220003"/>
                  </a:lnTo>
                  <a:lnTo>
                    <a:pt x="1174912" y="1346239"/>
                  </a:lnTo>
                  <a:lnTo>
                    <a:pt x="1226080" y="1394936"/>
                  </a:lnTo>
                  <a:lnTo>
                    <a:pt x="1328779" y="1488287"/>
                  </a:lnTo>
                  <a:lnTo>
                    <a:pt x="1483046" y="1625876"/>
                  </a:lnTo>
                  <a:lnTo>
                    <a:pt x="1534479" y="1669079"/>
                  </a:lnTo>
                  <a:lnTo>
                    <a:pt x="1584960" y="1710505"/>
                  </a:lnTo>
                  <a:lnTo>
                    <a:pt x="1632796" y="1751141"/>
                  </a:lnTo>
                  <a:lnTo>
                    <a:pt x="1679457" y="1786348"/>
                  </a:lnTo>
                  <a:lnTo>
                    <a:pt x="1766950" y="1847754"/>
                  </a:lnTo>
                  <a:lnTo>
                    <a:pt x="1877377" y="19288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88"/>
            <p:cNvSpPr/>
            <p:nvPr/>
          </p:nvSpPr>
          <p:spPr>
            <a:xfrm>
              <a:off x="5137784" y="3308985"/>
              <a:ext cx="1714501" cy="1954531"/>
            </a:xfrm>
            <a:custGeom>
              <a:avLst/>
              <a:gdLst/>
              <a:ahLst/>
              <a:cxnLst/>
              <a:rect l="0" t="0" r="0" b="0"/>
              <a:pathLst>
                <a:path w="1714501" h="1954531">
                  <a:moveTo>
                    <a:pt x="0" y="0"/>
                  </a:moveTo>
                  <a:lnTo>
                    <a:pt x="0" y="4551"/>
                  </a:lnTo>
                  <a:lnTo>
                    <a:pt x="5081" y="11865"/>
                  </a:lnTo>
                  <a:lnTo>
                    <a:pt x="11783" y="20513"/>
                  </a:lnTo>
                  <a:lnTo>
                    <a:pt x="17462" y="31689"/>
                  </a:lnTo>
                  <a:lnTo>
                    <a:pt x="35482" y="57130"/>
                  </a:lnTo>
                  <a:lnTo>
                    <a:pt x="63022" y="109335"/>
                  </a:lnTo>
                  <a:lnTo>
                    <a:pt x="96012" y="165833"/>
                  </a:lnTo>
                  <a:lnTo>
                    <a:pt x="128927" y="219271"/>
                  </a:lnTo>
                  <a:lnTo>
                    <a:pt x="156311" y="267216"/>
                  </a:lnTo>
                  <a:lnTo>
                    <a:pt x="216494" y="351665"/>
                  </a:lnTo>
                  <a:lnTo>
                    <a:pt x="276772" y="446548"/>
                  </a:lnTo>
                  <a:lnTo>
                    <a:pt x="303985" y="487073"/>
                  </a:lnTo>
                  <a:lnTo>
                    <a:pt x="331955" y="530484"/>
                  </a:lnTo>
                  <a:lnTo>
                    <a:pt x="362801" y="572638"/>
                  </a:lnTo>
                  <a:lnTo>
                    <a:pt x="412297" y="636395"/>
                  </a:lnTo>
                  <a:lnTo>
                    <a:pt x="446133" y="681940"/>
                  </a:lnTo>
                  <a:lnTo>
                    <a:pt x="480222" y="730757"/>
                  </a:lnTo>
                  <a:lnTo>
                    <a:pt x="516963" y="778488"/>
                  </a:lnTo>
                  <a:lnTo>
                    <a:pt x="575132" y="850740"/>
                  </a:lnTo>
                  <a:lnTo>
                    <a:pt x="654521" y="951954"/>
                  </a:lnTo>
                  <a:lnTo>
                    <a:pt x="696981" y="1003163"/>
                  </a:lnTo>
                  <a:lnTo>
                    <a:pt x="740299" y="1054497"/>
                  </a:lnTo>
                  <a:lnTo>
                    <a:pt x="803125" y="1131593"/>
                  </a:lnTo>
                  <a:lnTo>
                    <a:pt x="869577" y="1208729"/>
                  </a:lnTo>
                  <a:lnTo>
                    <a:pt x="914799" y="1260160"/>
                  </a:lnTo>
                  <a:lnTo>
                    <a:pt x="962838" y="1309054"/>
                  </a:lnTo>
                  <a:lnTo>
                    <a:pt x="1035538" y="1379420"/>
                  </a:lnTo>
                  <a:lnTo>
                    <a:pt x="1197192" y="1540148"/>
                  </a:lnTo>
                  <a:lnTo>
                    <a:pt x="1242968" y="1583352"/>
                  </a:lnTo>
                  <a:lnTo>
                    <a:pt x="1311580" y="1645161"/>
                  </a:lnTo>
                  <a:lnTo>
                    <a:pt x="1439427" y="1756543"/>
                  </a:lnTo>
                  <a:lnTo>
                    <a:pt x="1515491" y="1821229"/>
                  </a:lnTo>
                  <a:lnTo>
                    <a:pt x="1568222" y="1860847"/>
                  </a:lnTo>
                  <a:lnTo>
                    <a:pt x="1642556" y="1910619"/>
                  </a:lnTo>
                  <a:lnTo>
                    <a:pt x="1676673" y="1931994"/>
                  </a:lnTo>
                  <a:lnTo>
                    <a:pt x="1699800" y="1944360"/>
                  </a:lnTo>
                  <a:lnTo>
                    <a:pt x="1714500" y="19545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89"/>
            <p:cNvSpPr/>
            <p:nvPr/>
          </p:nvSpPr>
          <p:spPr>
            <a:xfrm>
              <a:off x="5292090" y="2914650"/>
              <a:ext cx="1457326" cy="1860233"/>
            </a:xfrm>
            <a:custGeom>
              <a:avLst/>
              <a:gdLst/>
              <a:ahLst/>
              <a:cxnLst/>
              <a:rect l="0" t="0" r="0" b="0"/>
              <a:pathLst>
                <a:path w="1457326" h="1860233">
                  <a:moveTo>
                    <a:pt x="0" y="0"/>
                  </a:moveTo>
                  <a:lnTo>
                    <a:pt x="12770" y="12770"/>
                  </a:lnTo>
                  <a:lnTo>
                    <a:pt x="49114" y="69265"/>
                  </a:lnTo>
                  <a:lnTo>
                    <a:pt x="146786" y="195434"/>
                  </a:lnTo>
                  <a:lnTo>
                    <a:pt x="186827" y="249389"/>
                  </a:lnTo>
                  <a:lnTo>
                    <a:pt x="218868" y="294238"/>
                  </a:lnTo>
                  <a:lnTo>
                    <a:pt x="255985" y="343721"/>
                  </a:lnTo>
                  <a:lnTo>
                    <a:pt x="293652" y="394578"/>
                  </a:lnTo>
                  <a:lnTo>
                    <a:pt x="334975" y="448382"/>
                  </a:lnTo>
                  <a:lnTo>
                    <a:pt x="362238" y="487888"/>
                  </a:lnTo>
                  <a:lnTo>
                    <a:pt x="387054" y="530846"/>
                  </a:lnTo>
                  <a:lnTo>
                    <a:pt x="415864" y="575339"/>
                  </a:lnTo>
                  <a:lnTo>
                    <a:pt x="464214" y="645768"/>
                  </a:lnTo>
                  <a:lnTo>
                    <a:pt x="496829" y="695630"/>
                  </a:lnTo>
                  <a:lnTo>
                    <a:pt x="542919" y="771897"/>
                  </a:lnTo>
                  <a:lnTo>
                    <a:pt x="575625" y="823126"/>
                  </a:lnTo>
                  <a:lnTo>
                    <a:pt x="611750" y="874468"/>
                  </a:lnTo>
                  <a:lnTo>
                    <a:pt x="669574" y="951569"/>
                  </a:lnTo>
                  <a:lnTo>
                    <a:pt x="708115" y="1003944"/>
                  </a:lnTo>
                  <a:lnTo>
                    <a:pt x="762897" y="1086029"/>
                  </a:lnTo>
                  <a:lnTo>
                    <a:pt x="801345" y="1138952"/>
                  </a:lnTo>
                  <a:lnTo>
                    <a:pt x="880356" y="1243730"/>
                  </a:lnTo>
                  <a:lnTo>
                    <a:pt x="920224" y="1298894"/>
                  </a:lnTo>
                  <a:lnTo>
                    <a:pt x="962708" y="1352621"/>
                  </a:lnTo>
                  <a:lnTo>
                    <a:pt x="1026927" y="1428524"/>
                  </a:lnTo>
                  <a:lnTo>
                    <a:pt x="1108359" y="1522438"/>
                  </a:lnTo>
                  <a:lnTo>
                    <a:pt x="1148559" y="1565956"/>
                  </a:lnTo>
                  <a:lnTo>
                    <a:pt x="1187698" y="1607523"/>
                  </a:lnTo>
                  <a:lnTo>
                    <a:pt x="1224143" y="1648222"/>
                  </a:lnTo>
                  <a:lnTo>
                    <a:pt x="1261930" y="1685995"/>
                  </a:lnTo>
                  <a:lnTo>
                    <a:pt x="1299046" y="1720881"/>
                  </a:lnTo>
                  <a:lnTo>
                    <a:pt x="1331416" y="1752261"/>
                  </a:lnTo>
                  <a:lnTo>
                    <a:pt x="1376416" y="1792151"/>
                  </a:lnTo>
                  <a:lnTo>
                    <a:pt x="1457325" y="186023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90"/>
            <p:cNvSpPr/>
            <p:nvPr/>
          </p:nvSpPr>
          <p:spPr>
            <a:xfrm>
              <a:off x="5549265" y="2400300"/>
              <a:ext cx="1088708" cy="1663066"/>
            </a:xfrm>
            <a:custGeom>
              <a:avLst/>
              <a:gdLst/>
              <a:ahLst/>
              <a:cxnLst/>
              <a:rect l="0" t="0" r="0" b="0"/>
              <a:pathLst>
                <a:path w="1088708" h="1663066">
                  <a:moveTo>
                    <a:pt x="0" y="0"/>
                  </a:moveTo>
                  <a:lnTo>
                    <a:pt x="0" y="4551"/>
                  </a:lnTo>
                  <a:lnTo>
                    <a:pt x="5080" y="11865"/>
                  </a:lnTo>
                  <a:lnTo>
                    <a:pt x="36253" y="45708"/>
                  </a:lnTo>
                  <a:lnTo>
                    <a:pt x="70155" y="86099"/>
                  </a:lnTo>
                  <a:lnTo>
                    <a:pt x="103181" y="126933"/>
                  </a:lnTo>
                  <a:lnTo>
                    <a:pt x="129632" y="160376"/>
                  </a:lnTo>
                  <a:lnTo>
                    <a:pt x="160223" y="195368"/>
                  </a:lnTo>
                  <a:lnTo>
                    <a:pt x="199183" y="249376"/>
                  </a:lnTo>
                  <a:lnTo>
                    <a:pt x="232054" y="291694"/>
                  </a:lnTo>
                  <a:lnTo>
                    <a:pt x="265924" y="336935"/>
                  </a:lnTo>
                  <a:lnTo>
                    <a:pt x="434738" y="577625"/>
                  </a:lnTo>
                  <a:lnTo>
                    <a:pt x="460552" y="619942"/>
                  </a:lnTo>
                  <a:lnTo>
                    <a:pt x="485677" y="664150"/>
                  </a:lnTo>
                  <a:lnTo>
                    <a:pt x="512719" y="709197"/>
                  </a:lnTo>
                  <a:lnTo>
                    <a:pt x="538073" y="754619"/>
                  </a:lnTo>
                  <a:lnTo>
                    <a:pt x="562993" y="800206"/>
                  </a:lnTo>
                  <a:lnTo>
                    <a:pt x="602846" y="868711"/>
                  </a:lnTo>
                  <a:lnTo>
                    <a:pt x="627341" y="914413"/>
                  </a:lnTo>
                  <a:lnTo>
                    <a:pt x="650928" y="962666"/>
                  </a:lnTo>
                  <a:lnTo>
                    <a:pt x="675063" y="1011734"/>
                  </a:lnTo>
                  <a:lnTo>
                    <a:pt x="743417" y="1132910"/>
                  </a:lnTo>
                  <a:lnTo>
                    <a:pt x="771733" y="1181060"/>
                  </a:lnTo>
                  <a:lnTo>
                    <a:pt x="799240" y="1227861"/>
                  </a:lnTo>
                  <a:lnTo>
                    <a:pt x="837098" y="1297049"/>
                  </a:lnTo>
                  <a:lnTo>
                    <a:pt x="901633" y="1407020"/>
                  </a:lnTo>
                  <a:lnTo>
                    <a:pt x="925236" y="1445445"/>
                  </a:lnTo>
                  <a:lnTo>
                    <a:pt x="948425" y="1480620"/>
                  </a:lnTo>
                  <a:lnTo>
                    <a:pt x="971432" y="1512128"/>
                  </a:lnTo>
                  <a:lnTo>
                    <a:pt x="1035568" y="1595442"/>
                  </a:lnTo>
                  <a:lnTo>
                    <a:pt x="1069320" y="1634890"/>
                  </a:lnTo>
                  <a:lnTo>
                    <a:pt x="1088707" y="16630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91"/>
            <p:cNvSpPr/>
            <p:nvPr/>
          </p:nvSpPr>
          <p:spPr>
            <a:xfrm>
              <a:off x="5926454" y="1945957"/>
              <a:ext cx="788672" cy="1440181"/>
            </a:xfrm>
            <a:custGeom>
              <a:avLst/>
              <a:gdLst/>
              <a:ahLst/>
              <a:cxnLst/>
              <a:rect l="0" t="0" r="0" b="0"/>
              <a:pathLst>
                <a:path w="788672" h="1440181">
                  <a:moveTo>
                    <a:pt x="0" y="0"/>
                  </a:moveTo>
                  <a:lnTo>
                    <a:pt x="4551" y="4551"/>
                  </a:lnTo>
                  <a:lnTo>
                    <a:pt x="5892" y="8749"/>
                  </a:lnTo>
                  <a:lnTo>
                    <a:pt x="8731" y="26405"/>
                  </a:lnTo>
                  <a:lnTo>
                    <a:pt x="24078" y="62776"/>
                  </a:lnTo>
                  <a:lnTo>
                    <a:pt x="43668" y="103982"/>
                  </a:lnTo>
                  <a:lnTo>
                    <a:pt x="62787" y="140029"/>
                  </a:lnTo>
                  <a:lnTo>
                    <a:pt x="86549" y="178333"/>
                  </a:lnTo>
                  <a:lnTo>
                    <a:pt x="103236" y="203084"/>
                  </a:lnTo>
                  <a:lnTo>
                    <a:pt x="120178" y="229960"/>
                  </a:lnTo>
                  <a:lnTo>
                    <a:pt x="137233" y="260319"/>
                  </a:lnTo>
                  <a:lnTo>
                    <a:pt x="155290" y="292863"/>
                  </a:lnTo>
                  <a:lnTo>
                    <a:pt x="176016" y="326376"/>
                  </a:lnTo>
                  <a:lnTo>
                    <a:pt x="220366" y="395410"/>
                  </a:lnTo>
                  <a:lnTo>
                    <a:pt x="243038" y="433230"/>
                  </a:lnTo>
                  <a:lnTo>
                    <a:pt x="263275" y="469724"/>
                  </a:lnTo>
                  <a:lnTo>
                    <a:pt x="283699" y="506899"/>
                  </a:lnTo>
                  <a:lnTo>
                    <a:pt x="344923" y="610712"/>
                  </a:lnTo>
                  <a:lnTo>
                    <a:pt x="368247" y="653698"/>
                  </a:lnTo>
                  <a:lnTo>
                    <a:pt x="392266" y="698202"/>
                  </a:lnTo>
                  <a:lnTo>
                    <a:pt x="455987" y="807107"/>
                  </a:lnTo>
                  <a:lnTo>
                    <a:pt x="479522" y="850522"/>
                  </a:lnTo>
                  <a:lnTo>
                    <a:pt x="502681" y="894265"/>
                  </a:lnTo>
                  <a:lnTo>
                    <a:pt x="525674" y="935931"/>
                  </a:lnTo>
                  <a:lnTo>
                    <a:pt x="546053" y="976674"/>
                  </a:lnTo>
                  <a:lnTo>
                    <a:pt x="565588" y="1017008"/>
                  </a:lnTo>
                  <a:lnTo>
                    <a:pt x="624898" y="1130418"/>
                  </a:lnTo>
                  <a:lnTo>
                    <a:pt x="642541" y="1165348"/>
                  </a:lnTo>
                  <a:lnTo>
                    <a:pt x="659906" y="1202463"/>
                  </a:lnTo>
                  <a:lnTo>
                    <a:pt x="677149" y="1239278"/>
                  </a:lnTo>
                  <a:lnTo>
                    <a:pt x="733873" y="1347981"/>
                  </a:lnTo>
                  <a:lnTo>
                    <a:pt x="757138" y="1392405"/>
                  </a:lnTo>
                  <a:lnTo>
                    <a:pt x="781249" y="1423176"/>
                  </a:lnTo>
                  <a:lnTo>
                    <a:pt x="785372" y="1430400"/>
                  </a:lnTo>
                  <a:lnTo>
                    <a:pt x="788671" y="144018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92"/>
            <p:cNvSpPr/>
            <p:nvPr/>
          </p:nvSpPr>
          <p:spPr>
            <a:xfrm>
              <a:off x="6466522" y="1800225"/>
              <a:ext cx="402909" cy="857251"/>
            </a:xfrm>
            <a:custGeom>
              <a:avLst/>
              <a:gdLst/>
              <a:ahLst/>
              <a:cxnLst/>
              <a:rect l="0" t="0" r="0" b="0"/>
              <a:pathLst>
                <a:path w="402909" h="857251">
                  <a:moveTo>
                    <a:pt x="0" y="0"/>
                  </a:moveTo>
                  <a:lnTo>
                    <a:pt x="0" y="23863"/>
                  </a:lnTo>
                  <a:lnTo>
                    <a:pt x="953" y="28291"/>
                  </a:lnTo>
                  <a:lnTo>
                    <a:pt x="11932" y="54408"/>
                  </a:lnTo>
                  <a:lnTo>
                    <a:pt x="17368" y="72441"/>
                  </a:lnTo>
                  <a:lnTo>
                    <a:pt x="23912" y="93156"/>
                  </a:lnTo>
                  <a:lnTo>
                    <a:pt x="33170" y="115062"/>
                  </a:lnTo>
                  <a:lnTo>
                    <a:pt x="54636" y="166062"/>
                  </a:lnTo>
                  <a:lnTo>
                    <a:pt x="65875" y="190327"/>
                  </a:lnTo>
                  <a:lnTo>
                    <a:pt x="71540" y="204037"/>
                  </a:lnTo>
                  <a:lnTo>
                    <a:pt x="77221" y="218892"/>
                  </a:lnTo>
                  <a:lnTo>
                    <a:pt x="82913" y="234511"/>
                  </a:lnTo>
                  <a:lnTo>
                    <a:pt x="89566" y="249685"/>
                  </a:lnTo>
                  <a:lnTo>
                    <a:pt x="96857" y="264564"/>
                  </a:lnTo>
                  <a:lnTo>
                    <a:pt x="120774" y="310799"/>
                  </a:lnTo>
                  <a:lnTo>
                    <a:pt x="180067" y="428753"/>
                  </a:lnTo>
                  <a:lnTo>
                    <a:pt x="187672" y="445855"/>
                  </a:lnTo>
                  <a:lnTo>
                    <a:pt x="194647" y="462972"/>
                  </a:lnTo>
                  <a:lnTo>
                    <a:pt x="201202" y="480098"/>
                  </a:lnTo>
                  <a:lnTo>
                    <a:pt x="208430" y="496277"/>
                  </a:lnTo>
                  <a:lnTo>
                    <a:pt x="216106" y="511827"/>
                  </a:lnTo>
                  <a:lnTo>
                    <a:pt x="240562" y="559005"/>
                  </a:lnTo>
                  <a:lnTo>
                    <a:pt x="248957" y="575552"/>
                  </a:lnTo>
                  <a:lnTo>
                    <a:pt x="256459" y="591346"/>
                  </a:lnTo>
                  <a:lnTo>
                    <a:pt x="269874" y="621595"/>
                  </a:lnTo>
                  <a:lnTo>
                    <a:pt x="277071" y="636329"/>
                  </a:lnTo>
                  <a:lnTo>
                    <a:pt x="284727" y="650914"/>
                  </a:lnTo>
                  <a:lnTo>
                    <a:pt x="299900" y="678867"/>
                  </a:lnTo>
                  <a:lnTo>
                    <a:pt x="325164" y="727857"/>
                  </a:lnTo>
                  <a:lnTo>
                    <a:pt x="331076" y="739556"/>
                  </a:lnTo>
                  <a:lnTo>
                    <a:pt x="337875" y="751164"/>
                  </a:lnTo>
                  <a:lnTo>
                    <a:pt x="345265" y="762714"/>
                  </a:lnTo>
                  <a:lnTo>
                    <a:pt x="373107" y="804074"/>
                  </a:lnTo>
                  <a:lnTo>
                    <a:pt x="385218" y="824726"/>
                  </a:lnTo>
                  <a:lnTo>
                    <a:pt x="402908" y="8572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93"/>
            <p:cNvSpPr/>
            <p:nvPr/>
          </p:nvSpPr>
          <p:spPr>
            <a:xfrm>
              <a:off x="3749039" y="1997392"/>
              <a:ext cx="2726057" cy="4329113"/>
            </a:xfrm>
            <a:custGeom>
              <a:avLst/>
              <a:gdLst/>
              <a:ahLst/>
              <a:cxnLst/>
              <a:rect l="0" t="0" r="0" b="0"/>
              <a:pathLst>
                <a:path w="2726057" h="4329113">
                  <a:moveTo>
                    <a:pt x="0" y="4329112"/>
                  </a:moveTo>
                  <a:lnTo>
                    <a:pt x="51821" y="4203822"/>
                  </a:lnTo>
                  <a:lnTo>
                    <a:pt x="104014" y="4071732"/>
                  </a:lnTo>
                  <a:lnTo>
                    <a:pt x="169730" y="3940045"/>
                  </a:lnTo>
                  <a:lnTo>
                    <a:pt x="227815" y="3812685"/>
                  </a:lnTo>
                  <a:lnTo>
                    <a:pt x="288128" y="3694298"/>
                  </a:lnTo>
                  <a:lnTo>
                    <a:pt x="345695" y="3573357"/>
                  </a:lnTo>
                  <a:lnTo>
                    <a:pt x="405440" y="3439179"/>
                  </a:lnTo>
                  <a:lnTo>
                    <a:pt x="460558" y="3330469"/>
                  </a:lnTo>
                  <a:lnTo>
                    <a:pt x="516354" y="3211382"/>
                  </a:lnTo>
                  <a:lnTo>
                    <a:pt x="570133" y="3092608"/>
                  </a:lnTo>
                  <a:lnTo>
                    <a:pt x="630673" y="2963985"/>
                  </a:lnTo>
                  <a:lnTo>
                    <a:pt x="678674" y="2862593"/>
                  </a:lnTo>
                  <a:lnTo>
                    <a:pt x="890360" y="2436969"/>
                  </a:lnTo>
                  <a:lnTo>
                    <a:pt x="1020217" y="2194700"/>
                  </a:lnTo>
                  <a:lnTo>
                    <a:pt x="1079104" y="2091732"/>
                  </a:lnTo>
                  <a:lnTo>
                    <a:pt x="1143436" y="1987880"/>
                  </a:lnTo>
                  <a:lnTo>
                    <a:pt x="1206101" y="1880062"/>
                  </a:lnTo>
                  <a:lnTo>
                    <a:pt x="1292519" y="1740748"/>
                  </a:lnTo>
                  <a:lnTo>
                    <a:pt x="1356424" y="1637505"/>
                  </a:lnTo>
                  <a:lnTo>
                    <a:pt x="1423619" y="1537064"/>
                  </a:lnTo>
                  <a:lnTo>
                    <a:pt x="1537412" y="1377656"/>
                  </a:lnTo>
                  <a:lnTo>
                    <a:pt x="1604986" y="1283119"/>
                  </a:lnTo>
                  <a:lnTo>
                    <a:pt x="1668610" y="1189702"/>
                  </a:lnTo>
                  <a:lnTo>
                    <a:pt x="1848908" y="945481"/>
                  </a:lnTo>
                  <a:lnTo>
                    <a:pt x="1921965" y="855982"/>
                  </a:lnTo>
                  <a:lnTo>
                    <a:pt x="2039730" y="714267"/>
                  </a:lnTo>
                  <a:lnTo>
                    <a:pt x="2131591" y="609191"/>
                  </a:lnTo>
                  <a:lnTo>
                    <a:pt x="2222163" y="511776"/>
                  </a:lnTo>
                  <a:lnTo>
                    <a:pt x="2285818" y="437388"/>
                  </a:lnTo>
                  <a:lnTo>
                    <a:pt x="2351563" y="367616"/>
                  </a:lnTo>
                  <a:lnTo>
                    <a:pt x="2562641" y="154861"/>
                  </a:lnTo>
                  <a:lnTo>
                    <a:pt x="2656899" y="67967"/>
                  </a:lnTo>
                  <a:lnTo>
                    <a:pt x="2709411" y="20733"/>
                  </a:lnTo>
                  <a:lnTo>
                    <a:pt x="272605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94"/>
            <p:cNvSpPr/>
            <p:nvPr/>
          </p:nvSpPr>
          <p:spPr>
            <a:xfrm>
              <a:off x="5266372" y="1637347"/>
              <a:ext cx="1234441" cy="1260159"/>
            </a:xfrm>
            <a:custGeom>
              <a:avLst/>
              <a:gdLst/>
              <a:ahLst/>
              <a:cxnLst/>
              <a:rect l="0" t="0" r="0" b="0"/>
              <a:pathLst>
                <a:path w="1234441" h="1260159">
                  <a:moveTo>
                    <a:pt x="0" y="1260158"/>
                  </a:moveTo>
                  <a:lnTo>
                    <a:pt x="14406" y="1224562"/>
                  </a:lnTo>
                  <a:lnTo>
                    <a:pt x="34913" y="1186663"/>
                  </a:lnTo>
                  <a:lnTo>
                    <a:pt x="49489" y="1159548"/>
                  </a:lnTo>
                  <a:lnTo>
                    <a:pt x="69620" y="1123050"/>
                  </a:lnTo>
                  <a:lnTo>
                    <a:pt x="150135" y="997797"/>
                  </a:lnTo>
                  <a:lnTo>
                    <a:pt x="181980" y="949243"/>
                  </a:lnTo>
                  <a:lnTo>
                    <a:pt x="199424" y="924294"/>
                  </a:lnTo>
                  <a:lnTo>
                    <a:pt x="236588" y="873712"/>
                  </a:lnTo>
                  <a:lnTo>
                    <a:pt x="294996" y="797040"/>
                  </a:lnTo>
                  <a:lnTo>
                    <a:pt x="315727" y="772343"/>
                  </a:lnTo>
                  <a:lnTo>
                    <a:pt x="337167" y="748257"/>
                  </a:lnTo>
                  <a:lnTo>
                    <a:pt x="403749" y="675413"/>
                  </a:lnTo>
                  <a:lnTo>
                    <a:pt x="426328" y="650301"/>
                  </a:lnTo>
                  <a:lnTo>
                    <a:pt x="449954" y="625939"/>
                  </a:lnTo>
                  <a:lnTo>
                    <a:pt x="474277" y="602078"/>
                  </a:lnTo>
                  <a:lnTo>
                    <a:pt x="499064" y="578550"/>
                  </a:lnTo>
                  <a:lnTo>
                    <a:pt x="523210" y="554293"/>
                  </a:lnTo>
                  <a:lnTo>
                    <a:pt x="570358" y="504480"/>
                  </a:lnTo>
                  <a:lnTo>
                    <a:pt x="594551" y="480147"/>
                  </a:lnTo>
                  <a:lnTo>
                    <a:pt x="644293" y="432791"/>
                  </a:lnTo>
                  <a:lnTo>
                    <a:pt x="715941" y="367841"/>
                  </a:lnTo>
                  <a:lnTo>
                    <a:pt x="785430" y="306369"/>
                  </a:lnTo>
                  <a:lnTo>
                    <a:pt x="833903" y="266022"/>
                  </a:lnTo>
                  <a:lnTo>
                    <a:pt x="883068" y="226817"/>
                  </a:lnTo>
                  <a:lnTo>
                    <a:pt x="999762" y="137678"/>
                  </a:lnTo>
                  <a:lnTo>
                    <a:pt x="1021790" y="122265"/>
                  </a:lnTo>
                  <a:lnTo>
                    <a:pt x="1043144" y="108180"/>
                  </a:lnTo>
                  <a:lnTo>
                    <a:pt x="1084650" y="82370"/>
                  </a:lnTo>
                  <a:lnTo>
                    <a:pt x="1125322" y="58199"/>
                  </a:lnTo>
                  <a:lnTo>
                    <a:pt x="1158003" y="37296"/>
                  </a:lnTo>
                  <a:lnTo>
                    <a:pt x="1185228" y="20386"/>
                  </a:lnTo>
                  <a:lnTo>
                    <a:pt x="1197822" y="14543"/>
                  </a:lnTo>
                  <a:lnTo>
                    <a:pt x="12344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95"/>
            <p:cNvSpPr/>
            <p:nvPr/>
          </p:nvSpPr>
          <p:spPr>
            <a:xfrm>
              <a:off x="4280534" y="2674620"/>
              <a:ext cx="2451736" cy="3523298"/>
            </a:xfrm>
            <a:custGeom>
              <a:avLst/>
              <a:gdLst/>
              <a:ahLst/>
              <a:cxnLst/>
              <a:rect l="0" t="0" r="0" b="0"/>
              <a:pathLst>
                <a:path w="2451736" h="3523298">
                  <a:moveTo>
                    <a:pt x="0" y="3523297"/>
                  </a:moveTo>
                  <a:lnTo>
                    <a:pt x="14762" y="3515916"/>
                  </a:lnTo>
                  <a:lnTo>
                    <a:pt x="40800" y="3490966"/>
                  </a:lnTo>
                  <a:lnTo>
                    <a:pt x="74365" y="3445564"/>
                  </a:lnTo>
                  <a:lnTo>
                    <a:pt x="126803" y="3348309"/>
                  </a:lnTo>
                  <a:lnTo>
                    <a:pt x="174587" y="3246127"/>
                  </a:lnTo>
                  <a:lnTo>
                    <a:pt x="223122" y="3146684"/>
                  </a:lnTo>
                  <a:lnTo>
                    <a:pt x="263820" y="3050230"/>
                  </a:lnTo>
                  <a:lnTo>
                    <a:pt x="308759" y="2944077"/>
                  </a:lnTo>
                  <a:lnTo>
                    <a:pt x="468758" y="2583016"/>
                  </a:lnTo>
                  <a:lnTo>
                    <a:pt x="516082" y="2484283"/>
                  </a:lnTo>
                  <a:lnTo>
                    <a:pt x="589164" y="2347568"/>
                  </a:lnTo>
                  <a:lnTo>
                    <a:pt x="662161" y="2202312"/>
                  </a:lnTo>
                  <a:lnTo>
                    <a:pt x="701964" y="2128473"/>
                  </a:lnTo>
                  <a:lnTo>
                    <a:pt x="807603" y="1947602"/>
                  </a:lnTo>
                  <a:lnTo>
                    <a:pt x="872914" y="1839024"/>
                  </a:lnTo>
                  <a:lnTo>
                    <a:pt x="1031639" y="1588857"/>
                  </a:lnTo>
                  <a:lnTo>
                    <a:pt x="1145869" y="1414850"/>
                  </a:lnTo>
                  <a:lnTo>
                    <a:pt x="1218992" y="1311707"/>
                  </a:lnTo>
                  <a:lnTo>
                    <a:pt x="1294951" y="1208756"/>
                  </a:lnTo>
                  <a:lnTo>
                    <a:pt x="1346107" y="1142697"/>
                  </a:lnTo>
                  <a:lnTo>
                    <a:pt x="1448797" y="1014917"/>
                  </a:lnTo>
                  <a:lnTo>
                    <a:pt x="1502748" y="954311"/>
                  </a:lnTo>
                  <a:lnTo>
                    <a:pt x="1557523" y="894673"/>
                  </a:lnTo>
                  <a:lnTo>
                    <a:pt x="1610443" y="833243"/>
                  </a:lnTo>
                  <a:lnTo>
                    <a:pt x="1665078" y="776095"/>
                  </a:lnTo>
                  <a:lnTo>
                    <a:pt x="1719205" y="721168"/>
                  </a:lnTo>
                  <a:lnTo>
                    <a:pt x="1792518" y="638600"/>
                  </a:lnTo>
                  <a:lnTo>
                    <a:pt x="1863453" y="564076"/>
                  </a:lnTo>
                  <a:lnTo>
                    <a:pt x="2054167" y="371910"/>
                  </a:lnTo>
                  <a:lnTo>
                    <a:pt x="2208650" y="226102"/>
                  </a:lnTo>
                  <a:lnTo>
                    <a:pt x="2273454" y="166794"/>
                  </a:lnTo>
                  <a:lnTo>
                    <a:pt x="2347516" y="97611"/>
                  </a:lnTo>
                  <a:lnTo>
                    <a:pt x="2418820" y="36984"/>
                  </a:lnTo>
                  <a:lnTo>
                    <a:pt x="245173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96"/>
            <p:cNvSpPr/>
            <p:nvPr/>
          </p:nvSpPr>
          <p:spPr>
            <a:xfrm>
              <a:off x="4563427" y="3703320"/>
              <a:ext cx="2083118" cy="2863215"/>
            </a:xfrm>
            <a:custGeom>
              <a:avLst/>
              <a:gdLst/>
              <a:ahLst/>
              <a:cxnLst/>
              <a:rect l="0" t="0" r="0" b="0"/>
              <a:pathLst>
                <a:path w="2083118" h="2863215">
                  <a:moveTo>
                    <a:pt x="0" y="2863214"/>
                  </a:moveTo>
                  <a:lnTo>
                    <a:pt x="0" y="2858664"/>
                  </a:lnTo>
                  <a:lnTo>
                    <a:pt x="7381" y="2840234"/>
                  </a:lnTo>
                  <a:lnTo>
                    <a:pt x="25894" y="2810911"/>
                  </a:lnTo>
                  <a:lnTo>
                    <a:pt x="32463" y="2799964"/>
                  </a:lnTo>
                  <a:lnTo>
                    <a:pt x="80111" y="2733330"/>
                  </a:lnTo>
                  <a:lnTo>
                    <a:pt x="122561" y="2650447"/>
                  </a:lnTo>
                  <a:lnTo>
                    <a:pt x="194586" y="2537009"/>
                  </a:lnTo>
                  <a:lnTo>
                    <a:pt x="244241" y="2458931"/>
                  </a:lnTo>
                  <a:lnTo>
                    <a:pt x="331707" y="2331481"/>
                  </a:lnTo>
                  <a:lnTo>
                    <a:pt x="386373" y="2251416"/>
                  </a:lnTo>
                  <a:lnTo>
                    <a:pt x="443033" y="2167056"/>
                  </a:lnTo>
                  <a:lnTo>
                    <a:pt x="501039" y="2079342"/>
                  </a:lnTo>
                  <a:lnTo>
                    <a:pt x="548824" y="2011408"/>
                  </a:lnTo>
                  <a:lnTo>
                    <a:pt x="594520" y="1943019"/>
                  </a:lnTo>
                  <a:lnTo>
                    <a:pt x="660679" y="1849104"/>
                  </a:lnTo>
                  <a:lnTo>
                    <a:pt x="709154" y="1773750"/>
                  </a:lnTo>
                  <a:lnTo>
                    <a:pt x="756220" y="1697130"/>
                  </a:lnTo>
                  <a:lnTo>
                    <a:pt x="908733" y="1463352"/>
                  </a:lnTo>
                  <a:lnTo>
                    <a:pt x="962674" y="1379418"/>
                  </a:lnTo>
                  <a:lnTo>
                    <a:pt x="1040635" y="1265723"/>
                  </a:lnTo>
                  <a:lnTo>
                    <a:pt x="1254392" y="964938"/>
                  </a:lnTo>
                  <a:lnTo>
                    <a:pt x="1317399" y="871272"/>
                  </a:lnTo>
                  <a:lnTo>
                    <a:pt x="1406472" y="745755"/>
                  </a:lnTo>
                  <a:lnTo>
                    <a:pt x="1452821" y="683871"/>
                  </a:lnTo>
                  <a:lnTo>
                    <a:pt x="1526158" y="594529"/>
                  </a:lnTo>
                  <a:lnTo>
                    <a:pt x="1573325" y="533157"/>
                  </a:lnTo>
                  <a:lnTo>
                    <a:pt x="1622228" y="473496"/>
                  </a:lnTo>
                  <a:lnTo>
                    <a:pt x="1671585" y="415230"/>
                  </a:lnTo>
                  <a:lnTo>
                    <a:pt x="1718922" y="357584"/>
                  </a:lnTo>
                  <a:lnTo>
                    <a:pt x="1770441" y="302754"/>
                  </a:lnTo>
                  <a:lnTo>
                    <a:pt x="1896668" y="178651"/>
                  </a:lnTo>
                  <a:lnTo>
                    <a:pt x="1990197" y="91098"/>
                  </a:lnTo>
                  <a:lnTo>
                    <a:pt x="208311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97"/>
            <p:cNvSpPr/>
            <p:nvPr/>
          </p:nvSpPr>
          <p:spPr>
            <a:xfrm>
              <a:off x="5120640" y="4346257"/>
              <a:ext cx="1457326" cy="2065973"/>
            </a:xfrm>
            <a:custGeom>
              <a:avLst/>
              <a:gdLst/>
              <a:ahLst/>
              <a:cxnLst/>
              <a:rect l="0" t="0" r="0" b="0"/>
              <a:pathLst>
                <a:path w="1457326" h="2065973">
                  <a:moveTo>
                    <a:pt x="0" y="2065972"/>
                  </a:moveTo>
                  <a:lnTo>
                    <a:pt x="12770" y="2053202"/>
                  </a:lnTo>
                  <a:lnTo>
                    <a:pt x="15181" y="2051744"/>
                  </a:lnTo>
                  <a:lnTo>
                    <a:pt x="20400" y="2050124"/>
                  </a:lnTo>
                  <a:lnTo>
                    <a:pt x="23125" y="2047787"/>
                  </a:lnTo>
                  <a:lnTo>
                    <a:pt x="66227" y="1995268"/>
                  </a:lnTo>
                  <a:lnTo>
                    <a:pt x="100056" y="1933840"/>
                  </a:lnTo>
                  <a:lnTo>
                    <a:pt x="128772" y="1880875"/>
                  </a:lnTo>
                  <a:lnTo>
                    <a:pt x="156317" y="1816368"/>
                  </a:lnTo>
                  <a:lnTo>
                    <a:pt x="183158" y="1763098"/>
                  </a:lnTo>
                  <a:lnTo>
                    <a:pt x="212701" y="1705087"/>
                  </a:lnTo>
                  <a:lnTo>
                    <a:pt x="242093" y="1643131"/>
                  </a:lnTo>
                  <a:lnTo>
                    <a:pt x="263806" y="1598008"/>
                  </a:lnTo>
                  <a:lnTo>
                    <a:pt x="286157" y="1549378"/>
                  </a:lnTo>
                  <a:lnTo>
                    <a:pt x="311331" y="1499190"/>
                  </a:lnTo>
                  <a:lnTo>
                    <a:pt x="352278" y="1420200"/>
                  </a:lnTo>
                  <a:lnTo>
                    <a:pt x="380405" y="1363672"/>
                  </a:lnTo>
                  <a:lnTo>
                    <a:pt x="408781" y="1303624"/>
                  </a:lnTo>
                  <a:lnTo>
                    <a:pt x="439808" y="1244551"/>
                  </a:lnTo>
                  <a:lnTo>
                    <a:pt x="473600" y="1185594"/>
                  </a:lnTo>
                  <a:lnTo>
                    <a:pt x="530110" y="1093496"/>
                  </a:lnTo>
                  <a:lnTo>
                    <a:pt x="649734" y="904794"/>
                  </a:lnTo>
                  <a:lnTo>
                    <a:pt x="760613" y="736723"/>
                  </a:lnTo>
                  <a:lnTo>
                    <a:pt x="784253" y="703556"/>
                  </a:lnTo>
                  <a:lnTo>
                    <a:pt x="808585" y="670967"/>
                  </a:lnTo>
                  <a:lnTo>
                    <a:pt x="858481" y="606818"/>
                  </a:lnTo>
                  <a:lnTo>
                    <a:pt x="985999" y="448763"/>
                  </a:lnTo>
                  <a:lnTo>
                    <a:pt x="1012615" y="418238"/>
                  </a:lnTo>
                  <a:lnTo>
                    <a:pt x="1039884" y="388363"/>
                  </a:lnTo>
                  <a:lnTo>
                    <a:pt x="1094631" y="330721"/>
                  </a:lnTo>
                  <a:lnTo>
                    <a:pt x="1225518" y="197822"/>
                  </a:lnTo>
                  <a:lnTo>
                    <a:pt x="1277147" y="148563"/>
                  </a:lnTo>
                  <a:lnTo>
                    <a:pt x="1302916" y="124760"/>
                  </a:lnTo>
                  <a:lnTo>
                    <a:pt x="1326763" y="104128"/>
                  </a:lnTo>
                  <a:lnTo>
                    <a:pt x="1371040" y="68504"/>
                  </a:lnTo>
                  <a:lnTo>
                    <a:pt x="145732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98"/>
            <p:cNvSpPr/>
            <p:nvPr/>
          </p:nvSpPr>
          <p:spPr>
            <a:xfrm>
              <a:off x="5634990" y="5023485"/>
              <a:ext cx="865823" cy="1457326"/>
            </a:xfrm>
            <a:custGeom>
              <a:avLst/>
              <a:gdLst/>
              <a:ahLst/>
              <a:cxnLst/>
              <a:rect l="0" t="0" r="0" b="0"/>
              <a:pathLst>
                <a:path w="865823" h="1457326">
                  <a:moveTo>
                    <a:pt x="0" y="1457325"/>
                  </a:moveTo>
                  <a:lnTo>
                    <a:pt x="4551" y="1452774"/>
                  </a:lnTo>
                  <a:lnTo>
                    <a:pt x="5891" y="1450481"/>
                  </a:lnTo>
                  <a:lnTo>
                    <a:pt x="7381" y="1445393"/>
                  </a:lnTo>
                  <a:lnTo>
                    <a:pt x="8219" y="1432623"/>
                  </a:lnTo>
                  <a:lnTo>
                    <a:pt x="13495" y="1419676"/>
                  </a:lnTo>
                  <a:lnTo>
                    <a:pt x="36843" y="1377825"/>
                  </a:lnTo>
                  <a:lnTo>
                    <a:pt x="49545" y="1340636"/>
                  </a:lnTo>
                  <a:lnTo>
                    <a:pt x="69607" y="1297549"/>
                  </a:lnTo>
                  <a:lnTo>
                    <a:pt x="82054" y="1262171"/>
                  </a:lnTo>
                  <a:lnTo>
                    <a:pt x="99015" y="1224222"/>
                  </a:lnTo>
                  <a:lnTo>
                    <a:pt x="118302" y="1183226"/>
                  </a:lnTo>
                  <a:lnTo>
                    <a:pt x="127445" y="1160292"/>
                  </a:lnTo>
                  <a:lnTo>
                    <a:pt x="136398" y="1136430"/>
                  </a:lnTo>
                  <a:lnTo>
                    <a:pt x="156506" y="1087057"/>
                  </a:lnTo>
                  <a:lnTo>
                    <a:pt x="189247" y="1008526"/>
                  </a:lnTo>
                  <a:lnTo>
                    <a:pt x="200460" y="980961"/>
                  </a:lnTo>
                  <a:lnTo>
                    <a:pt x="225618" y="922393"/>
                  </a:lnTo>
                  <a:lnTo>
                    <a:pt x="238994" y="892106"/>
                  </a:lnTo>
                  <a:lnTo>
                    <a:pt x="253627" y="861437"/>
                  </a:lnTo>
                  <a:lnTo>
                    <a:pt x="285126" y="799421"/>
                  </a:lnTo>
                  <a:lnTo>
                    <a:pt x="334989" y="705601"/>
                  </a:lnTo>
                  <a:lnTo>
                    <a:pt x="352866" y="674235"/>
                  </a:lnTo>
                  <a:lnTo>
                    <a:pt x="408929" y="580033"/>
                  </a:lnTo>
                  <a:lnTo>
                    <a:pt x="444636" y="517189"/>
                  </a:lnTo>
                  <a:lnTo>
                    <a:pt x="464064" y="485763"/>
                  </a:lnTo>
                  <a:lnTo>
                    <a:pt x="484636" y="454334"/>
                  </a:lnTo>
                  <a:lnTo>
                    <a:pt x="527814" y="391474"/>
                  </a:lnTo>
                  <a:lnTo>
                    <a:pt x="572404" y="328610"/>
                  </a:lnTo>
                  <a:lnTo>
                    <a:pt x="595915" y="298131"/>
                  </a:lnTo>
                  <a:lnTo>
                    <a:pt x="620161" y="268286"/>
                  </a:lnTo>
                  <a:lnTo>
                    <a:pt x="644898" y="238865"/>
                  </a:lnTo>
                  <a:lnTo>
                    <a:pt x="669962" y="210678"/>
                  </a:lnTo>
                  <a:lnTo>
                    <a:pt x="720671" y="156499"/>
                  </a:lnTo>
                  <a:lnTo>
                    <a:pt x="806529" y="67461"/>
                  </a:lnTo>
                  <a:lnTo>
                    <a:pt x="822484" y="49736"/>
                  </a:lnTo>
                  <a:lnTo>
                    <a:pt x="8658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99"/>
            <p:cNvSpPr/>
            <p:nvPr/>
          </p:nvSpPr>
          <p:spPr>
            <a:xfrm>
              <a:off x="5960745" y="5092065"/>
              <a:ext cx="840106" cy="1423036"/>
            </a:xfrm>
            <a:custGeom>
              <a:avLst/>
              <a:gdLst/>
              <a:ahLst/>
              <a:cxnLst/>
              <a:rect l="0" t="0" r="0" b="0"/>
              <a:pathLst>
                <a:path w="840106" h="1423036">
                  <a:moveTo>
                    <a:pt x="0" y="1423035"/>
                  </a:moveTo>
                  <a:lnTo>
                    <a:pt x="952" y="1407442"/>
                  </a:lnTo>
                  <a:lnTo>
                    <a:pt x="9324" y="1374729"/>
                  </a:lnTo>
                  <a:lnTo>
                    <a:pt x="24702" y="1335705"/>
                  </a:lnTo>
                  <a:lnTo>
                    <a:pt x="45101" y="1291432"/>
                  </a:lnTo>
                  <a:lnTo>
                    <a:pt x="58462" y="1256277"/>
                  </a:lnTo>
                  <a:lnTo>
                    <a:pt x="72655" y="1217475"/>
                  </a:lnTo>
                  <a:lnTo>
                    <a:pt x="91664" y="1174830"/>
                  </a:lnTo>
                  <a:lnTo>
                    <a:pt x="123785" y="1107981"/>
                  </a:lnTo>
                  <a:lnTo>
                    <a:pt x="209779" y="934007"/>
                  </a:lnTo>
                  <a:lnTo>
                    <a:pt x="237697" y="874537"/>
                  </a:lnTo>
                  <a:lnTo>
                    <a:pt x="268521" y="813180"/>
                  </a:lnTo>
                  <a:lnTo>
                    <a:pt x="334875" y="688419"/>
                  </a:lnTo>
                  <a:lnTo>
                    <a:pt x="352790" y="657066"/>
                  </a:lnTo>
                  <a:lnTo>
                    <a:pt x="449177" y="495490"/>
                  </a:lnTo>
                  <a:lnTo>
                    <a:pt x="491416" y="427863"/>
                  </a:lnTo>
                  <a:lnTo>
                    <a:pt x="513348" y="393826"/>
                  </a:lnTo>
                  <a:lnTo>
                    <a:pt x="536542" y="359706"/>
                  </a:lnTo>
                  <a:lnTo>
                    <a:pt x="585173" y="291314"/>
                  </a:lnTo>
                  <a:lnTo>
                    <a:pt x="611095" y="257074"/>
                  </a:lnTo>
                  <a:lnTo>
                    <a:pt x="665297" y="188550"/>
                  </a:lnTo>
                  <a:lnTo>
                    <a:pt x="691181" y="158085"/>
                  </a:lnTo>
                  <a:lnTo>
                    <a:pt x="716058" y="130155"/>
                  </a:lnTo>
                  <a:lnTo>
                    <a:pt x="762113" y="80706"/>
                  </a:lnTo>
                  <a:lnTo>
                    <a:pt x="8401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x+y≥4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coord_plane_3_n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1680" y="1720949"/>
            <a:ext cx="5120640" cy="5137051"/>
          </a:xfrm>
        </p:spPr>
      </p:pic>
      <p:sp>
        <p:nvSpPr>
          <p:cNvPr id="5" name="SMARTPenAnnotation191"/>
          <p:cNvSpPr/>
          <p:nvPr/>
        </p:nvSpPr>
        <p:spPr>
          <a:xfrm>
            <a:off x="7426642" y="2580322"/>
            <a:ext cx="360046" cy="411481"/>
          </a:xfrm>
          <a:custGeom>
            <a:avLst/>
            <a:gdLst/>
            <a:ahLst/>
            <a:cxnLst/>
            <a:rect l="0" t="0" r="0" b="0"/>
            <a:pathLst>
              <a:path w="360046" h="411481">
                <a:moveTo>
                  <a:pt x="0" y="0"/>
                </a:moveTo>
                <a:lnTo>
                  <a:pt x="0" y="7381"/>
                </a:lnTo>
                <a:lnTo>
                  <a:pt x="4551" y="17321"/>
                </a:lnTo>
                <a:lnTo>
                  <a:pt x="6785" y="24526"/>
                </a:lnTo>
                <a:lnTo>
                  <a:pt x="8731" y="31855"/>
                </a:lnTo>
                <a:lnTo>
                  <a:pt x="12771" y="41463"/>
                </a:lnTo>
                <a:lnTo>
                  <a:pt x="16133" y="45739"/>
                </a:lnTo>
                <a:lnTo>
                  <a:pt x="24951" y="53031"/>
                </a:lnTo>
                <a:lnTo>
                  <a:pt x="32679" y="64527"/>
                </a:lnTo>
                <a:lnTo>
                  <a:pt x="36074" y="71593"/>
                </a:lnTo>
                <a:lnTo>
                  <a:pt x="40242" y="78209"/>
                </a:lnTo>
                <a:lnTo>
                  <a:pt x="49953" y="90639"/>
                </a:lnTo>
                <a:lnTo>
                  <a:pt x="60619" y="102514"/>
                </a:lnTo>
                <a:lnTo>
                  <a:pt x="71709" y="115094"/>
                </a:lnTo>
                <a:lnTo>
                  <a:pt x="77334" y="122450"/>
                </a:lnTo>
                <a:lnTo>
                  <a:pt x="82988" y="130211"/>
                </a:lnTo>
                <a:lnTo>
                  <a:pt x="88663" y="137290"/>
                </a:lnTo>
                <a:lnTo>
                  <a:pt x="94351" y="143914"/>
                </a:lnTo>
                <a:lnTo>
                  <a:pt x="100048" y="150235"/>
                </a:lnTo>
                <a:lnTo>
                  <a:pt x="105751" y="157307"/>
                </a:lnTo>
                <a:lnTo>
                  <a:pt x="111459" y="164879"/>
                </a:lnTo>
                <a:lnTo>
                  <a:pt x="117168" y="172784"/>
                </a:lnTo>
                <a:lnTo>
                  <a:pt x="123832" y="179960"/>
                </a:lnTo>
                <a:lnTo>
                  <a:pt x="131133" y="186648"/>
                </a:lnTo>
                <a:lnTo>
                  <a:pt x="138857" y="193012"/>
                </a:lnTo>
                <a:lnTo>
                  <a:pt x="145911" y="200112"/>
                </a:lnTo>
                <a:lnTo>
                  <a:pt x="152519" y="207703"/>
                </a:lnTo>
                <a:lnTo>
                  <a:pt x="158829" y="215621"/>
                </a:lnTo>
                <a:lnTo>
                  <a:pt x="164941" y="222805"/>
                </a:lnTo>
                <a:lnTo>
                  <a:pt x="170921" y="229499"/>
                </a:lnTo>
                <a:lnTo>
                  <a:pt x="176812" y="235867"/>
                </a:lnTo>
                <a:lnTo>
                  <a:pt x="183597" y="242017"/>
                </a:lnTo>
                <a:lnTo>
                  <a:pt x="190979" y="248022"/>
                </a:lnTo>
                <a:lnTo>
                  <a:pt x="198756" y="253931"/>
                </a:lnTo>
                <a:lnTo>
                  <a:pt x="205847" y="260727"/>
                </a:lnTo>
                <a:lnTo>
                  <a:pt x="212479" y="268116"/>
                </a:lnTo>
                <a:lnTo>
                  <a:pt x="218806" y="275899"/>
                </a:lnTo>
                <a:lnTo>
                  <a:pt x="224928" y="282992"/>
                </a:lnTo>
                <a:lnTo>
                  <a:pt x="230914" y="289627"/>
                </a:lnTo>
                <a:lnTo>
                  <a:pt x="241694" y="302078"/>
                </a:lnTo>
                <a:lnTo>
                  <a:pt x="249659" y="313962"/>
                </a:lnTo>
                <a:lnTo>
                  <a:pt x="258915" y="325594"/>
                </a:lnTo>
                <a:lnTo>
                  <a:pt x="269378" y="337113"/>
                </a:lnTo>
                <a:lnTo>
                  <a:pt x="280379" y="348583"/>
                </a:lnTo>
                <a:lnTo>
                  <a:pt x="291618" y="357491"/>
                </a:lnTo>
                <a:lnTo>
                  <a:pt x="302011" y="364625"/>
                </a:lnTo>
                <a:lnTo>
                  <a:pt x="309805" y="370970"/>
                </a:lnTo>
                <a:lnTo>
                  <a:pt x="312263" y="374949"/>
                </a:lnTo>
                <a:lnTo>
                  <a:pt x="314997" y="384449"/>
                </a:lnTo>
                <a:lnTo>
                  <a:pt x="317631" y="387744"/>
                </a:lnTo>
                <a:lnTo>
                  <a:pt x="321291" y="389941"/>
                </a:lnTo>
                <a:lnTo>
                  <a:pt x="325637" y="391406"/>
                </a:lnTo>
                <a:lnTo>
                  <a:pt x="328534" y="393335"/>
                </a:lnTo>
                <a:lnTo>
                  <a:pt x="330465" y="395573"/>
                </a:lnTo>
                <a:lnTo>
                  <a:pt x="331752" y="398018"/>
                </a:lnTo>
                <a:lnTo>
                  <a:pt x="333563" y="399648"/>
                </a:lnTo>
                <a:lnTo>
                  <a:pt x="335723" y="400735"/>
                </a:lnTo>
                <a:lnTo>
                  <a:pt x="338115" y="401459"/>
                </a:lnTo>
                <a:lnTo>
                  <a:pt x="343313" y="404804"/>
                </a:lnTo>
                <a:lnTo>
                  <a:pt x="349861" y="410161"/>
                </a:lnTo>
                <a:lnTo>
                  <a:pt x="353297" y="410894"/>
                </a:lnTo>
                <a:lnTo>
                  <a:pt x="360045" y="411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2"/>
          <p:cNvSpPr/>
          <p:nvPr/>
        </p:nvSpPr>
        <p:spPr>
          <a:xfrm>
            <a:off x="7418069" y="2648902"/>
            <a:ext cx="291466" cy="317184"/>
          </a:xfrm>
          <a:custGeom>
            <a:avLst/>
            <a:gdLst/>
            <a:ahLst/>
            <a:cxnLst/>
            <a:rect l="0" t="0" r="0" b="0"/>
            <a:pathLst>
              <a:path w="291466" h="317184">
                <a:moveTo>
                  <a:pt x="291465" y="0"/>
                </a:moveTo>
                <a:lnTo>
                  <a:pt x="282998" y="0"/>
                </a:lnTo>
                <a:lnTo>
                  <a:pt x="282924" y="4551"/>
                </a:lnTo>
                <a:lnTo>
                  <a:pt x="281961" y="6844"/>
                </a:lnTo>
                <a:lnTo>
                  <a:pt x="278351" y="11932"/>
                </a:lnTo>
                <a:lnTo>
                  <a:pt x="271032" y="17368"/>
                </a:lnTo>
                <a:lnTo>
                  <a:pt x="266413" y="20151"/>
                </a:lnTo>
                <a:lnTo>
                  <a:pt x="258742" y="28324"/>
                </a:lnTo>
                <a:lnTo>
                  <a:pt x="255361" y="33170"/>
                </a:lnTo>
                <a:lnTo>
                  <a:pt x="251204" y="38306"/>
                </a:lnTo>
                <a:lnTo>
                  <a:pt x="246527" y="43635"/>
                </a:lnTo>
                <a:lnTo>
                  <a:pt x="241504" y="49092"/>
                </a:lnTo>
                <a:lnTo>
                  <a:pt x="230843" y="60236"/>
                </a:lnTo>
                <a:lnTo>
                  <a:pt x="225333" y="65875"/>
                </a:lnTo>
                <a:lnTo>
                  <a:pt x="219755" y="72492"/>
                </a:lnTo>
                <a:lnTo>
                  <a:pt x="214131" y="79760"/>
                </a:lnTo>
                <a:lnTo>
                  <a:pt x="208477" y="87463"/>
                </a:lnTo>
                <a:lnTo>
                  <a:pt x="202802" y="94504"/>
                </a:lnTo>
                <a:lnTo>
                  <a:pt x="197115" y="101103"/>
                </a:lnTo>
                <a:lnTo>
                  <a:pt x="191417" y="107407"/>
                </a:lnTo>
                <a:lnTo>
                  <a:pt x="185714" y="114467"/>
                </a:lnTo>
                <a:lnTo>
                  <a:pt x="180007" y="122031"/>
                </a:lnTo>
                <a:lnTo>
                  <a:pt x="174297" y="129932"/>
                </a:lnTo>
                <a:lnTo>
                  <a:pt x="168586" y="137104"/>
                </a:lnTo>
                <a:lnTo>
                  <a:pt x="162873" y="143790"/>
                </a:lnTo>
                <a:lnTo>
                  <a:pt x="157160" y="150152"/>
                </a:lnTo>
                <a:lnTo>
                  <a:pt x="151446" y="157252"/>
                </a:lnTo>
                <a:lnTo>
                  <a:pt x="145732" y="164842"/>
                </a:lnTo>
                <a:lnTo>
                  <a:pt x="134303" y="180896"/>
                </a:lnTo>
                <a:lnTo>
                  <a:pt x="122873" y="197556"/>
                </a:lnTo>
                <a:lnTo>
                  <a:pt x="116206" y="205046"/>
                </a:lnTo>
                <a:lnTo>
                  <a:pt x="108904" y="211945"/>
                </a:lnTo>
                <a:lnTo>
                  <a:pt x="101177" y="218449"/>
                </a:lnTo>
                <a:lnTo>
                  <a:pt x="94122" y="224691"/>
                </a:lnTo>
                <a:lnTo>
                  <a:pt x="81202" y="236705"/>
                </a:lnTo>
                <a:lnTo>
                  <a:pt x="63219" y="254179"/>
                </a:lnTo>
                <a:lnTo>
                  <a:pt x="58339" y="259940"/>
                </a:lnTo>
                <a:lnTo>
                  <a:pt x="54133" y="265686"/>
                </a:lnTo>
                <a:lnTo>
                  <a:pt x="50376" y="271421"/>
                </a:lnTo>
                <a:lnTo>
                  <a:pt x="45967" y="277150"/>
                </a:lnTo>
                <a:lnTo>
                  <a:pt x="41122" y="282874"/>
                </a:lnTo>
                <a:lnTo>
                  <a:pt x="31612" y="293362"/>
                </a:lnTo>
                <a:lnTo>
                  <a:pt x="24210" y="301198"/>
                </a:lnTo>
                <a:lnTo>
                  <a:pt x="14688" y="310965"/>
                </a:lnTo>
                <a:lnTo>
                  <a:pt x="11697" y="313037"/>
                </a:lnTo>
                <a:lnTo>
                  <a:pt x="2593" y="316364"/>
                </a:lnTo>
                <a:lnTo>
                  <a:pt x="0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3"/>
          <p:cNvSpPr/>
          <p:nvPr/>
        </p:nvSpPr>
        <p:spPr>
          <a:xfrm>
            <a:off x="7889588" y="2477452"/>
            <a:ext cx="153919" cy="2957514"/>
          </a:xfrm>
          <a:custGeom>
            <a:avLst/>
            <a:gdLst/>
            <a:ahLst/>
            <a:cxnLst/>
            <a:rect l="0" t="0" r="0" b="0"/>
            <a:pathLst>
              <a:path w="153919" h="2957514">
                <a:moveTo>
                  <a:pt x="59977" y="0"/>
                </a:moveTo>
                <a:lnTo>
                  <a:pt x="59977" y="11932"/>
                </a:lnTo>
                <a:lnTo>
                  <a:pt x="60929" y="14622"/>
                </a:lnTo>
                <a:lnTo>
                  <a:pt x="64528" y="20151"/>
                </a:lnTo>
                <a:lnTo>
                  <a:pt x="66762" y="25784"/>
                </a:lnTo>
                <a:lnTo>
                  <a:pt x="67754" y="32414"/>
                </a:lnTo>
                <a:lnTo>
                  <a:pt x="68444" y="62206"/>
                </a:lnTo>
                <a:lnTo>
                  <a:pt x="65962" y="75590"/>
                </a:lnTo>
                <a:lnTo>
                  <a:pt x="62637" y="87888"/>
                </a:lnTo>
                <a:lnTo>
                  <a:pt x="59093" y="160513"/>
                </a:lnTo>
                <a:lnTo>
                  <a:pt x="55457" y="178972"/>
                </a:lnTo>
                <a:lnTo>
                  <a:pt x="49022" y="268470"/>
                </a:lnTo>
                <a:lnTo>
                  <a:pt x="44630" y="295532"/>
                </a:lnTo>
                <a:lnTo>
                  <a:pt x="39503" y="323435"/>
                </a:lnTo>
                <a:lnTo>
                  <a:pt x="35813" y="365919"/>
                </a:lnTo>
                <a:lnTo>
                  <a:pt x="32410" y="394406"/>
                </a:lnTo>
                <a:lnTo>
                  <a:pt x="27722" y="422942"/>
                </a:lnTo>
                <a:lnTo>
                  <a:pt x="22463" y="451499"/>
                </a:lnTo>
                <a:lnTo>
                  <a:pt x="18699" y="494352"/>
                </a:lnTo>
                <a:lnTo>
                  <a:pt x="15279" y="525464"/>
                </a:lnTo>
                <a:lnTo>
                  <a:pt x="10538" y="572571"/>
                </a:lnTo>
                <a:lnTo>
                  <a:pt x="8717" y="659926"/>
                </a:lnTo>
                <a:lnTo>
                  <a:pt x="8543" y="867057"/>
                </a:lnTo>
                <a:lnTo>
                  <a:pt x="3992" y="917624"/>
                </a:lnTo>
                <a:lnTo>
                  <a:pt x="499" y="1000491"/>
                </a:lnTo>
                <a:lnTo>
                  <a:pt x="0" y="1114781"/>
                </a:lnTo>
                <a:lnTo>
                  <a:pt x="4530" y="1165965"/>
                </a:lnTo>
                <a:lnTo>
                  <a:pt x="8013" y="1254139"/>
                </a:lnTo>
                <a:lnTo>
                  <a:pt x="10925" y="1309809"/>
                </a:lnTo>
                <a:lnTo>
                  <a:pt x="15281" y="1365039"/>
                </a:lnTo>
                <a:lnTo>
                  <a:pt x="16872" y="1457414"/>
                </a:lnTo>
                <a:lnTo>
                  <a:pt x="19607" y="1535060"/>
                </a:lnTo>
                <a:lnTo>
                  <a:pt x="23884" y="1592117"/>
                </a:lnTo>
                <a:lnTo>
                  <a:pt x="25331" y="1667148"/>
                </a:lnTo>
                <a:lnTo>
                  <a:pt x="30132" y="1721742"/>
                </a:lnTo>
                <a:lnTo>
                  <a:pt x="34396" y="1798234"/>
                </a:lnTo>
                <a:lnTo>
                  <a:pt x="38447" y="1837758"/>
                </a:lnTo>
                <a:lnTo>
                  <a:pt x="42918" y="1916506"/>
                </a:lnTo>
                <a:lnTo>
                  <a:pt x="46998" y="1952871"/>
                </a:lnTo>
                <a:lnTo>
                  <a:pt x="51486" y="2028674"/>
                </a:lnTo>
                <a:lnTo>
                  <a:pt x="55568" y="2064635"/>
                </a:lnTo>
                <a:lnTo>
                  <a:pt x="60058" y="2134288"/>
                </a:lnTo>
                <a:lnTo>
                  <a:pt x="64140" y="2168725"/>
                </a:lnTo>
                <a:lnTo>
                  <a:pt x="68630" y="2243290"/>
                </a:lnTo>
                <a:lnTo>
                  <a:pt x="72713" y="2279083"/>
                </a:lnTo>
                <a:lnTo>
                  <a:pt x="77702" y="2314041"/>
                </a:lnTo>
                <a:lnTo>
                  <a:pt x="82143" y="2347675"/>
                </a:lnTo>
                <a:lnTo>
                  <a:pt x="85594" y="2394339"/>
                </a:lnTo>
                <a:lnTo>
                  <a:pt x="89777" y="2427178"/>
                </a:lnTo>
                <a:lnTo>
                  <a:pt x="94333" y="2488936"/>
                </a:lnTo>
                <a:lnTo>
                  <a:pt x="98423" y="2521609"/>
                </a:lnTo>
                <a:lnTo>
                  <a:pt x="102920" y="2582306"/>
                </a:lnTo>
                <a:lnTo>
                  <a:pt x="107002" y="2611367"/>
                </a:lnTo>
                <a:lnTo>
                  <a:pt x="111025" y="2692895"/>
                </a:lnTo>
                <a:lnTo>
                  <a:pt x="113780" y="2719255"/>
                </a:lnTo>
                <a:lnTo>
                  <a:pt x="118145" y="2758330"/>
                </a:lnTo>
                <a:lnTo>
                  <a:pt x="121980" y="2791498"/>
                </a:lnTo>
                <a:lnTo>
                  <a:pt x="129148" y="2821963"/>
                </a:lnTo>
                <a:lnTo>
                  <a:pt x="133581" y="2842976"/>
                </a:lnTo>
                <a:lnTo>
                  <a:pt x="137770" y="2890390"/>
                </a:lnTo>
                <a:lnTo>
                  <a:pt x="141542" y="2902598"/>
                </a:lnTo>
                <a:lnTo>
                  <a:pt x="144470" y="2920180"/>
                </a:lnTo>
                <a:lnTo>
                  <a:pt x="145594" y="2950088"/>
                </a:lnTo>
                <a:lnTo>
                  <a:pt x="146583" y="2952563"/>
                </a:lnTo>
                <a:lnTo>
                  <a:pt x="148195" y="2954213"/>
                </a:lnTo>
                <a:lnTo>
                  <a:pt x="153918" y="2957320"/>
                </a:lnTo>
                <a:lnTo>
                  <a:pt x="149618" y="2957455"/>
                </a:lnTo>
                <a:lnTo>
                  <a:pt x="145702" y="29575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4"/>
          <p:cNvSpPr/>
          <p:nvPr/>
        </p:nvSpPr>
        <p:spPr>
          <a:xfrm>
            <a:off x="8198272" y="2614612"/>
            <a:ext cx="316598" cy="428612"/>
          </a:xfrm>
          <a:custGeom>
            <a:avLst/>
            <a:gdLst/>
            <a:ahLst/>
            <a:cxnLst/>
            <a:rect l="0" t="0" r="0" b="0"/>
            <a:pathLst>
              <a:path w="316598" h="428612">
                <a:moveTo>
                  <a:pt x="17040" y="0"/>
                </a:moveTo>
                <a:lnTo>
                  <a:pt x="8572" y="0"/>
                </a:lnTo>
                <a:lnTo>
                  <a:pt x="8477" y="11932"/>
                </a:lnTo>
                <a:lnTo>
                  <a:pt x="8468" y="70674"/>
                </a:lnTo>
                <a:lnTo>
                  <a:pt x="7515" y="77596"/>
                </a:lnTo>
                <a:lnTo>
                  <a:pt x="3917" y="90367"/>
                </a:lnTo>
                <a:lnTo>
                  <a:pt x="1682" y="102393"/>
                </a:lnTo>
                <a:lnTo>
                  <a:pt x="689" y="115041"/>
                </a:lnTo>
                <a:lnTo>
                  <a:pt x="249" y="130187"/>
                </a:lnTo>
                <a:lnTo>
                  <a:pt x="0" y="150228"/>
                </a:lnTo>
                <a:lnTo>
                  <a:pt x="918" y="157302"/>
                </a:lnTo>
                <a:lnTo>
                  <a:pt x="2482" y="164875"/>
                </a:lnTo>
                <a:lnTo>
                  <a:pt x="4477" y="172782"/>
                </a:lnTo>
                <a:lnTo>
                  <a:pt x="5807" y="179958"/>
                </a:lnTo>
                <a:lnTo>
                  <a:pt x="7285" y="193011"/>
                </a:lnTo>
                <a:lnTo>
                  <a:pt x="10482" y="205163"/>
                </a:lnTo>
                <a:lnTo>
                  <a:pt x="15078" y="216914"/>
                </a:lnTo>
                <a:lnTo>
                  <a:pt x="20296" y="228486"/>
                </a:lnTo>
                <a:lnTo>
                  <a:pt x="28587" y="241160"/>
                </a:lnTo>
                <a:lnTo>
                  <a:pt x="36777" y="250375"/>
                </a:lnTo>
                <a:lnTo>
                  <a:pt x="49558" y="263733"/>
                </a:lnTo>
                <a:lnTo>
                  <a:pt x="53007" y="267262"/>
                </a:lnTo>
                <a:lnTo>
                  <a:pt x="57210" y="269615"/>
                </a:lnTo>
                <a:lnTo>
                  <a:pt x="66961" y="272229"/>
                </a:lnTo>
                <a:lnTo>
                  <a:pt x="75104" y="275930"/>
                </a:lnTo>
                <a:lnTo>
                  <a:pt x="81899" y="279798"/>
                </a:lnTo>
                <a:lnTo>
                  <a:pt x="88094" y="281518"/>
                </a:lnTo>
                <a:lnTo>
                  <a:pt x="96937" y="282485"/>
                </a:lnTo>
                <a:lnTo>
                  <a:pt x="105255" y="280171"/>
                </a:lnTo>
                <a:lnTo>
                  <a:pt x="110141" y="278221"/>
                </a:lnTo>
                <a:lnTo>
                  <a:pt x="115301" y="275968"/>
                </a:lnTo>
                <a:lnTo>
                  <a:pt x="126116" y="270925"/>
                </a:lnTo>
                <a:lnTo>
                  <a:pt x="142916" y="262731"/>
                </a:lnTo>
                <a:lnTo>
                  <a:pt x="148582" y="258974"/>
                </a:lnTo>
                <a:lnTo>
                  <a:pt x="154265" y="254565"/>
                </a:lnTo>
                <a:lnTo>
                  <a:pt x="159958" y="249720"/>
                </a:lnTo>
                <a:lnTo>
                  <a:pt x="165659" y="244585"/>
                </a:lnTo>
                <a:lnTo>
                  <a:pt x="177074" y="233799"/>
                </a:lnTo>
                <a:lnTo>
                  <a:pt x="185955" y="222656"/>
                </a:lnTo>
                <a:lnTo>
                  <a:pt x="193079" y="211353"/>
                </a:lnTo>
                <a:lnTo>
                  <a:pt x="199420" y="199980"/>
                </a:lnTo>
                <a:lnTo>
                  <a:pt x="207953" y="188575"/>
                </a:lnTo>
                <a:lnTo>
                  <a:pt x="217143" y="176204"/>
                </a:lnTo>
                <a:lnTo>
                  <a:pt x="220927" y="168904"/>
                </a:lnTo>
                <a:lnTo>
                  <a:pt x="227671" y="154126"/>
                </a:lnTo>
                <a:lnTo>
                  <a:pt x="236823" y="135096"/>
                </a:lnTo>
                <a:lnTo>
                  <a:pt x="242674" y="123225"/>
                </a:lnTo>
                <a:lnTo>
                  <a:pt x="245910" y="111599"/>
                </a:lnTo>
                <a:lnTo>
                  <a:pt x="247348" y="99130"/>
                </a:lnTo>
                <a:lnTo>
                  <a:pt x="247731" y="91804"/>
                </a:lnTo>
                <a:lnTo>
                  <a:pt x="248271" y="72921"/>
                </a:lnTo>
                <a:lnTo>
                  <a:pt x="248346" y="68617"/>
                </a:lnTo>
                <a:lnTo>
                  <a:pt x="245891" y="58754"/>
                </a:lnTo>
                <a:lnTo>
                  <a:pt x="242577" y="48973"/>
                </a:lnTo>
                <a:lnTo>
                  <a:pt x="241103" y="41451"/>
                </a:lnTo>
                <a:lnTo>
                  <a:pt x="237909" y="34933"/>
                </a:lnTo>
                <a:lnTo>
                  <a:pt x="228097" y="22987"/>
                </a:lnTo>
                <a:lnTo>
                  <a:pt x="220063" y="17201"/>
                </a:lnTo>
                <a:lnTo>
                  <a:pt x="211096" y="12408"/>
                </a:lnTo>
                <a:lnTo>
                  <a:pt x="203935" y="10277"/>
                </a:lnTo>
                <a:lnTo>
                  <a:pt x="194548" y="9078"/>
                </a:lnTo>
                <a:lnTo>
                  <a:pt x="188648" y="8586"/>
                </a:lnTo>
                <a:lnTo>
                  <a:pt x="188537" y="13127"/>
                </a:lnTo>
                <a:lnTo>
                  <a:pt x="189474" y="15419"/>
                </a:lnTo>
                <a:lnTo>
                  <a:pt x="197821" y="28481"/>
                </a:lnTo>
                <a:lnTo>
                  <a:pt x="200426" y="33275"/>
                </a:lnTo>
                <a:lnTo>
                  <a:pt x="208400" y="41141"/>
                </a:lnTo>
                <a:lnTo>
                  <a:pt x="213194" y="44573"/>
                </a:lnTo>
                <a:lnTo>
                  <a:pt x="221059" y="53465"/>
                </a:lnTo>
                <a:lnTo>
                  <a:pt x="227731" y="63767"/>
                </a:lnTo>
                <a:lnTo>
                  <a:pt x="233870" y="74696"/>
                </a:lnTo>
                <a:lnTo>
                  <a:pt x="242314" y="85903"/>
                </a:lnTo>
                <a:lnTo>
                  <a:pt x="251464" y="97234"/>
                </a:lnTo>
                <a:lnTo>
                  <a:pt x="258706" y="108620"/>
                </a:lnTo>
                <a:lnTo>
                  <a:pt x="261971" y="115276"/>
                </a:lnTo>
                <a:lnTo>
                  <a:pt x="265099" y="122571"/>
                </a:lnTo>
                <a:lnTo>
                  <a:pt x="268139" y="130291"/>
                </a:lnTo>
                <a:lnTo>
                  <a:pt x="271117" y="137343"/>
                </a:lnTo>
                <a:lnTo>
                  <a:pt x="276965" y="150259"/>
                </a:lnTo>
                <a:lnTo>
                  <a:pt x="280811" y="157323"/>
                </a:lnTo>
                <a:lnTo>
                  <a:pt x="285280" y="164889"/>
                </a:lnTo>
                <a:lnTo>
                  <a:pt x="290164" y="172791"/>
                </a:lnTo>
                <a:lnTo>
                  <a:pt x="293421" y="180917"/>
                </a:lnTo>
                <a:lnTo>
                  <a:pt x="295591" y="189191"/>
                </a:lnTo>
                <a:lnTo>
                  <a:pt x="297038" y="197565"/>
                </a:lnTo>
                <a:lnTo>
                  <a:pt x="298956" y="206005"/>
                </a:lnTo>
                <a:lnTo>
                  <a:pt x="301186" y="214489"/>
                </a:lnTo>
                <a:lnTo>
                  <a:pt x="303626" y="223003"/>
                </a:lnTo>
                <a:lnTo>
                  <a:pt x="308876" y="240082"/>
                </a:lnTo>
                <a:lnTo>
                  <a:pt x="311610" y="248637"/>
                </a:lnTo>
                <a:lnTo>
                  <a:pt x="313433" y="257198"/>
                </a:lnTo>
                <a:lnTo>
                  <a:pt x="314647" y="265763"/>
                </a:lnTo>
                <a:lnTo>
                  <a:pt x="315457" y="274331"/>
                </a:lnTo>
                <a:lnTo>
                  <a:pt x="315998" y="281947"/>
                </a:lnTo>
                <a:lnTo>
                  <a:pt x="316357" y="288930"/>
                </a:lnTo>
                <a:lnTo>
                  <a:pt x="316597" y="295490"/>
                </a:lnTo>
                <a:lnTo>
                  <a:pt x="315805" y="302721"/>
                </a:lnTo>
                <a:lnTo>
                  <a:pt x="314324" y="310399"/>
                </a:lnTo>
                <a:lnTo>
                  <a:pt x="312384" y="318375"/>
                </a:lnTo>
                <a:lnTo>
                  <a:pt x="311092" y="325598"/>
                </a:lnTo>
                <a:lnTo>
                  <a:pt x="309655" y="338703"/>
                </a:lnTo>
                <a:lnTo>
                  <a:pt x="306476" y="350877"/>
                </a:lnTo>
                <a:lnTo>
                  <a:pt x="304295" y="356791"/>
                </a:lnTo>
                <a:lnTo>
                  <a:pt x="296791" y="368441"/>
                </a:lnTo>
                <a:lnTo>
                  <a:pt x="288058" y="379017"/>
                </a:lnTo>
                <a:lnTo>
                  <a:pt x="281004" y="386892"/>
                </a:lnTo>
                <a:lnTo>
                  <a:pt x="272152" y="396107"/>
                </a:lnTo>
                <a:lnTo>
                  <a:pt x="267124" y="401231"/>
                </a:lnTo>
                <a:lnTo>
                  <a:pt x="261868" y="405600"/>
                </a:lnTo>
                <a:lnTo>
                  <a:pt x="256459" y="409465"/>
                </a:lnTo>
                <a:lnTo>
                  <a:pt x="250947" y="412994"/>
                </a:lnTo>
                <a:lnTo>
                  <a:pt x="242284" y="419456"/>
                </a:lnTo>
                <a:lnTo>
                  <a:pt x="238640" y="422512"/>
                </a:lnTo>
                <a:lnTo>
                  <a:pt x="232052" y="425908"/>
                </a:lnTo>
                <a:lnTo>
                  <a:pt x="228960" y="426814"/>
                </a:lnTo>
                <a:lnTo>
                  <a:pt x="224043" y="427418"/>
                </a:lnTo>
                <a:lnTo>
                  <a:pt x="217907" y="427820"/>
                </a:lnTo>
                <a:lnTo>
                  <a:pt x="204422" y="428267"/>
                </a:lnTo>
                <a:lnTo>
                  <a:pt x="180242" y="428554"/>
                </a:lnTo>
                <a:lnTo>
                  <a:pt x="161673" y="428611"/>
                </a:lnTo>
                <a:lnTo>
                  <a:pt x="158229" y="427663"/>
                </a:lnTo>
                <a:lnTo>
                  <a:pt x="154982" y="426079"/>
                </a:lnTo>
                <a:lnTo>
                  <a:pt x="145628" y="42005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5"/>
          <p:cNvSpPr/>
          <p:nvPr/>
        </p:nvSpPr>
        <p:spPr>
          <a:xfrm>
            <a:off x="7272337" y="3103254"/>
            <a:ext cx="1568769" cy="102861"/>
          </a:xfrm>
          <a:custGeom>
            <a:avLst/>
            <a:gdLst/>
            <a:ahLst/>
            <a:cxnLst/>
            <a:rect l="0" t="0" r="0" b="0"/>
            <a:pathLst>
              <a:path w="1568769" h="102861">
                <a:moveTo>
                  <a:pt x="0" y="102860"/>
                </a:moveTo>
                <a:lnTo>
                  <a:pt x="0" y="98310"/>
                </a:lnTo>
                <a:lnTo>
                  <a:pt x="953" y="96969"/>
                </a:lnTo>
                <a:lnTo>
                  <a:pt x="2540" y="96075"/>
                </a:lnTo>
                <a:lnTo>
                  <a:pt x="6845" y="95083"/>
                </a:lnTo>
                <a:lnTo>
                  <a:pt x="11932" y="94641"/>
                </a:lnTo>
                <a:lnTo>
                  <a:pt x="19908" y="91905"/>
                </a:lnTo>
                <a:lnTo>
                  <a:pt x="24702" y="89842"/>
                </a:lnTo>
                <a:lnTo>
                  <a:pt x="45102" y="86938"/>
                </a:lnTo>
                <a:lnTo>
                  <a:pt x="77595" y="85005"/>
                </a:lnTo>
                <a:lnTo>
                  <a:pt x="86020" y="83337"/>
                </a:lnTo>
                <a:lnTo>
                  <a:pt x="94494" y="81272"/>
                </a:lnTo>
                <a:lnTo>
                  <a:pt x="124625" y="78367"/>
                </a:lnTo>
                <a:lnTo>
                  <a:pt x="135471" y="77006"/>
                </a:lnTo>
                <a:lnTo>
                  <a:pt x="146511" y="75147"/>
                </a:lnTo>
                <a:lnTo>
                  <a:pt x="157681" y="72955"/>
                </a:lnTo>
                <a:lnTo>
                  <a:pt x="191606" y="69869"/>
                </a:lnTo>
                <a:lnTo>
                  <a:pt x="203937" y="68484"/>
                </a:lnTo>
                <a:lnTo>
                  <a:pt x="216921" y="66608"/>
                </a:lnTo>
                <a:lnTo>
                  <a:pt x="230339" y="64405"/>
                </a:lnTo>
                <a:lnTo>
                  <a:pt x="291985" y="59916"/>
                </a:lnTo>
                <a:lnTo>
                  <a:pt x="307052" y="58038"/>
                </a:lnTo>
                <a:lnTo>
                  <a:pt x="321859" y="55834"/>
                </a:lnTo>
                <a:lnTo>
                  <a:pt x="370003" y="52732"/>
                </a:lnTo>
                <a:lnTo>
                  <a:pt x="387639" y="51344"/>
                </a:lnTo>
                <a:lnTo>
                  <a:pt x="406064" y="49466"/>
                </a:lnTo>
                <a:lnTo>
                  <a:pt x="425014" y="47262"/>
                </a:lnTo>
                <a:lnTo>
                  <a:pt x="461311" y="44812"/>
                </a:lnTo>
                <a:lnTo>
                  <a:pt x="497445" y="42771"/>
                </a:lnTo>
                <a:lnTo>
                  <a:pt x="516415" y="40894"/>
                </a:lnTo>
                <a:lnTo>
                  <a:pt x="535729" y="38689"/>
                </a:lnTo>
                <a:lnTo>
                  <a:pt x="574970" y="36240"/>
                </a:lnTo>
                <a:lnTo>
                  <a:pt x="614635" y="35151"/>
                </a:lnTo>
                <a:lnTo>
                  <a:pt x="654488" y="34668"/>
                </a:lnTo>
                <a:lnTo>
                  <a:pt x="696967" y="31913"/>
                </a:lnTo>
                <a:lnTo>
                  <a:pt x="718962" y="29844"/>
                </a:lnTo>
                <a:lnTo>
                  <a:pt x="761181" y="27546"/>
                </a:lnTo>
                <a:lnTo>
                  <a:pt x="803122" y="26525"/>
                </a:lnTo>
                <a:lnTo>
                  <a:pt x="847165" y="26071"/>
                </a:lnTo>
                <a:lnTo>
                  <a:pt x="892138" y="23329"/>
                </a:lnTo>
                <a:lnTo>
                  <a:pt x="914798" y="21265"/>
                </a:lnTo>
                <a:lnTo>
                  <a:pt x="962837" y="18971"/>
                </a:lnTo>
                <a:lnTo>
                  <a:pt x="1011810" y="16999"/>
                </a:lnTo>
                <a:lnTo>
                  <a:pt x="1035538" y="15139"/>
                </a:lnTo>
                <a:lnTo>
                  <a:pt x="1058976" y="12947"/>
                </a:lnTo>
                <a:lnTo>
                  <a:pt x="1107878" y="10511"/>
                </a:lnTo>
                <a:lnTo>
                  <a:pt x="1181066" y="9140"/>
                </a:lnTo>
                <a:lnTo>
                  <a:pt x="1227863" y="7867"/>
                </a:lnTo>
                <a:lnTo>
                  <a:pt x="1251010" y="6194"/>
                </a:lnTo>
                <a:lnTo>
                  <a:pt x="1274062" y="4126"/>
                </a:lnTo>
                <a:lnTo>
                  <a:pt x="1317454" y="1829"/>
                </a:lnTo>
                <a:lnTo>
                  <a:pt x="1374290" y="535"/>
                </a:lnTo>
                <a:lnTo>
                  <a:pt x="1514683" y="0"/>
                </a:lnTo>
                <a:lnTo>
                  <a:pt x="1530759" y="2535"/>
                </a:lnTo>
                <a:lnTo>
                  <a:pt x="1537714" y="4544"/>
                </a:lnTo>
                <a:lnTo>
                  <a:pt x="1552053" y="7372"/>
                </a:lnTo>
                <a:lnTo>
                  <a:pt x="1568768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6"/>
          <p:cNvSpPr/>
          <p:nvPr/>
        </p:nvSpPr>
        <p:spPr>
          <a:xfrm>
            <a:off x="7284829" y="3387447"/>
            <a:ext cx="397637" cy="298580"/>
          </a:xfrm>
          <a:custGeom>
            <a:avLst/>
            <a:gdLst/>
            <a:ahLst/>
            <a:cxnLst/>
            <a:rect l="0" t="0" r="0" b="0"/>
            <a:pathLst>
              <a:path w="397637" h="298580">
                <a:moveTo>
                  <a:pt x="116096" y="32980"/>
                </a:moveTo>
                <a:lnTo>
                  <a:pt x="116096" y="28429"/>
                </a:lnTo>
                <a:lnTo>
                  <a:pt x="115144" y="27089"/>
                </a:lnTo>
                <a:lnTo>
                  <a:pt x="113556" y="26195"/>
                </a:lnTo>
                <a:lnTo>
                  <a:pt x="109252" y="25202"/>
                </a:lnTo>
                <a:lnTo>
                  <a:pt x="100495" y="24512"/>
                </a:lnTo>
                <a:lnTo>
                  <a:pt x="97097" y="26994"/>
                </a:lnTo>
                <a:lnTo>
                  <a:pt x="91459" y="31272"/>
                </a:lnTo>
                <a:lnTo>
                  <a:pt x="82604" y="36349"/>
                </a:lnTo>
                <a:lnTo>
                  <a:pt x="67288" y="47368"/>
                </a:lnTo>
                <a:lnTo>
                  <a:pt x="57573" y="53028"/>
                </a:lnTo>
                <a:lnTo>
                  <a:pt x="49446" y="61258"/>
                </a:lnTo>
                <a:lnTo>
                  <a:pt x="45945" y="66119"/>
                </a:lnTo>
                <a:lnTo>
                  <a:pt x="42658" y="71265"/>
                </a:lnTo>
                <a:lnTo>
                  <a:pt x="39515" y="76601"/>
                </a:lnTo>
                <a:lnTo>
                  <a:pt x="36467" y="82063"/>
                </a:lnTo>
                <a:lnTo>
                  <a:pt x="32530" y="87610"/>
                </a:lnTo>
                <a:lnTo>
                  <a:pt x="28000" y="93212"/>
                </a:lnTo>
                <a:lnTo>
                  <a:pt x="23076" y="98852"/>
                </a:lnTo>
                <a:lnTo>
                  <a:pt x="19792" y="104518"/>
                </a:lnTo>
                <a:lnTo>
                  <a:pt x="17603" y="110199"/>
                </a:lnTo>
                <a:lnTo>
                  <a:pt x="16144" y="115892"/>
                </a:lnTo>
                <a:lnTo>
                  <a:pt x="14219" y="121592"/>
                </a:lnTo>
                <a:lnTo>
                  <a:pt x="11983" y="127297"/>
                </a:lnTo>
                <a:lnTo>
                  <a:pt x="9539" y="133006"/>
                </a:lnTo>
                <a:lnTo>
                  <a:pt x="7911" y="138716"/>
                </a:lnTo>
                <a:lnTo>
                  <a:pt x="6825" y="144428"/>
                </a:lnTo>
                <a:lnTo>
                  <a:pt x="6101" y="150141"/>
                </a:lnTo>
                <a:lnTo>
                  <a:pt x="4666" y="155855"/>
                </a:lnTo>
                <a:lnTo>
                  <a:pt x="2757" y="161569"/>
                </a:lnTo>
                <a:lnTo>
                  <a:pt x="531" y="167284"/>
                </a:lnTo>
                <a:lnTo>
                  <a:pt x="0" y="172998"/>
                </a:lnTo>
                <a:lnTo>
                  <a:pt x="599" y="178713"/>
                </a:lnTo>
                <a:lnTo>
                  <a:pt x="1950" y="184428"/>
                </a:lnTo>
                <a:lnTo>
                  <a:pt x="2851" y="191095"/>
                </a:lnTo>
                <a:lnTo>
                  <a:pt x="3452" y="198398"/>
                </a:lnTo>
                <a:lnTo>
                  <a:pt x="3853" y="206123"/>
                </a:lnTo>
                <a:lnTo>
                  <a:pt x="5072" y="213179"/>
                </a:lnTo>
                <a:lnTo>
                  <a:pt x="6838" y="219788"/>
                </a:lnTo>
                <a:lnTo>
                  <a:pt x="8966" y="226099"/>
                </a:lnTo>
                <a:lnTo>
                  <a:pt x="11339" y="232211"/>
                </a:lnTo>
                <a:lnTo>
                  <a:pt x="13873" y="238190"/>
                </a:lnTo>
                <a:lnTo>
                  <a:pt x="16515" y="244082"/>
                </a:lnTo>
                <a:lnTo>
                  <a:pt x="21990" y="253168"/>
                </a:lnTo>
                <a:lnTo>
                  <a:pt x="24783" y="256925"/>
                </a:lnTo>
                <a:lnTo>
                  <a:pt x="32967" y="263639"/>
                </a:lnTo>
                <a:lnTo>
                  <a:pt x="42954" y="269797"/>
                </a:lnTo>
                <a:lnTo>
                  <a:pt x="53743" y="275710"/>
                </a:lnTo>
                <a:lnTo>
                  <a:pt x="76192" y="287266"/>
                </a:lnTo>
                <a:lnTo>
                  <a:pt x="87565" y="292999"/>
                </a:lnTo>
                <a:lnTo>
                  <a:pt x="94219" y="294908"/>
                </a:lnTo>
                <a:lnTo>
                  <a:pt x="101510" y="296182"/>
                </a:lnTo>
                <a:lnTo>
                  <a:pt x="109230" y="297030"/>
                </a:lnTo>
                <a:lnTo>
                  <a:pt x="116281" y="297596"/>
                </a:lnTo>
                <a:lnTo>
                  <a:pt x="122887" y="297973"/>
                </a:lnTo>
                <a:lnTo>
                  <a:pt x="129195" y="298225"/>
                </a:lnTo>
                <a:lnTo>
                  <a:pt x="143826" y="298504"/>
                </a:lnTo>
                <a:lnTo>
                  <a:pt x="151727" y="298579"/>
                </a:lnTo>
                <a:lnTo>
                  <a:pt x="159853" y="297676"/>
                </a:lnTo>
                <a:lnTo>
                  <a:pt x="168127" y="296121"/>
                </a:lnTo>
                <a:lnTo>
                  <a:pt x="176500" y="294132"/>
                </a:lnTo>
                <a:lnTo>
                  <a:pt x="184941" y="292807"/>
                </a:lnTo>
                <a:lnTo>
                  <a:pt x="193425" y="291923"/>
                </a:lnTo>
                <a:lnTo>
                  <a:pt x="201938" y="291334"/>
                </a:lnTo>
                <a:lnTo>
                  <a:pt x="210471" y="289988"/>
                </a:lnTo>
                <a:lnTo>
                  <a:pt x="219018" y="288139"/>
                </a:lnTo>
                <a:lnTo>
                  <a:pt x="227572" y="285953"/>
                </a:lnTo>
                <a:lnTo>
                  <a:pt x="235181" y="283544"/>
                </a:lnTo>
                <a:lnTo>
                  <a:pt x="242158" y="280985"/>
                </a:lnTo>
                <a:lnTo>
                  <a:pt x="248715" y="278327"/>
                </a:lnTo>
                <a:lnTo>
                  <a:pt x="255944" y="274650"/>
                </a:lnTo>
                <a:lnTo>
                  <a:pt x="263620" y="270293"/>
                </a:lnTo>
                <a:lnTo>
                  <a:pt x="271595" y="265484"/>
                </a:lnTo>
                <a:lnTo>
                  <a:pt x="278817" y="261325"/>
                </a:lnTo>
                <a:lnTo>
                  <a:pt x="291921" y="254164"/>
                </a:lnTo>
                <a:lnTo>
                  <a:pt x="299035" y="249968"/>
                </a:lnTo>
                <a:lnTo>
                  <a:pt x="314559" y="240227"/>
                </a:lnTo>
                <a:lnTo>
                  <a:pt x="320795" y="234962"/>
                </a:lnTo>
                <a:lnTo>
                  <a:pt x="325904" y="229548"/>
                </a:lnTo>
                <a:lnTo>
                  <a:pt x="330263" y="224032"/>
                </a:lnTo>
                <a:lnTo>
                  <a:pt x="335074" y="218451"/>
                </a:lnTo>
                <a:lnTo>
                  <a:pt x="340186" y="212825"/>
                </a:lnTo>
                <a:lnTo>
                  <a:pt x="350946" y="201494"/>
                </a:lnTo>
                <a:lnTo>
                  <a:pt x="362079" y="190107"/>
                </a:lnTo>
                <a:lnTo>
                  <a:pt x="366762" y="184404"/>
                </a:lnTo>
                <a:lnTo>
                  <a:pt x="370837" y="178697"/>
                </a:lnTo>
                <a:lnTo>
                  <a:pt x="374505" y="172987"/>
                </a:lnTo>
                <a:lnTo>
                  <a:pt x="377904" y="167276"/>
                </a:lnTo>
                <a:lnTo>
                  <a:pt x="381122" y="161563"/>
                </a:lnTo>
                <a:lnTo>
                  <a:pt x="384220" y="155849"/>
                </a:lnTo>
                <a:lnTo>
                  <a:pt x="386285" y="149183"/>
                </a:lnTo>
                <a:lnTo>
                  <a:pt x="387662" y="141881"/>
                </a:lnTo>
                <a:lnTo>
                  <a:pt x="388580" y="134156"/>
                </a:lnTo>
                <a:lnTo>
                  <a:pt x="390145" y="128053"/>
                </a:lnTo>
                <a:lnTo>
                  <a:pt x="394423" y="118732"/>
                </a:lnTo>
                <a:lnTo>
                  <a:pt x="395944" y="113961"/>
                </a:lnTo>
                <a:lnTo>
                  <a:pt x="396959" y="108875"/>
                </a:lnTo>
                <a:lnTo>
                  <a:pt x="397636" y="103579"/>
                </a:lnTo>
                <a:lnTo>
                  <a:pt x="397133" y="98144"/>
                </a:lnTo>
                <a:lnTo>
                  <a:pt x="395847" y="92615"/>
                </a:lnTo>
                <a:lnTo>
                  <a:pt x="394036" y="87024"/>
                </a:lnTo>
                <a:lnTo>
                  <a:pt x="391877" y="81392"/>
                </a:lnTo>
                <a:lnTo>
                  <a:pt x="389485" y="75732"/>
                </a:lnTo>
                <a:lnTo>
                  <a:pt x="384287" y="64364"/>
                </a:lnTo>
                <a:lnTo>
                  <a:pt x="378801" y="52961"/>
                </a:lnTo>
                <a:lnTo>
                  <a:pt x="375728" y="44083"/>
                </a:lnTo>
                <a:lnTo>
                  <a:pt x="374910" y="40382"/>
                </a:lnTo>
                <a:lnTo>
                  <a:pt x="372458" y="36962"/>
                </a:lnTo>
                <a:lnTo>
                  <a:pt x="364655" y="30623"/>
                </a:lnTo>
                <a:lnTo>
                  <a:pt x="352297" y="24630"/>
                </a:lnTo>
                <a:lnTo>
                  <a:pt x="345000" y="21698"/>
                </a:lnTo>
                <a:lnTo>
                  <a:pt x="338232" y="19744"/>
                </a:lnTo>
                <a:lnTo>
                  <a:pt x="331813" y="18441"/>
                </a:lnTo>
                <a:lnTo>
                  <a:pt x="325630" y="17573"/>
                </a:lnTo>
                <a:lnTo>
                  <a:pt x="318650" y="16041"/>
                </a:lnTo>
                <a:lnTo>
                  <a:pt x="311139" y="14067"/>
                </a:lnTo>
                <a:lnTo>
                  <a:pt x="303275" y="11799"/>
                </a:lnTo>
                <a:lnTo>
                  <a:pt x="295174" y="10287"/>
                </a:lnTo>
                <a:lnTo>
                  <a:pt x="286917" y="9279"/>
                </a:lnTo>
                <a:lnTo>
                  <a:pt x="278554" y="8607"/>
                </a:lnTo>
                <a:lnTo>
                  <a:pt x="271074" y="7206"/>
                </a:lnTo>
                <a:lnTo>
                  <a:pt x="264182" y="5320"/>
                </a:lnTo>
                <a:lnTo>
                  <a:pt x="257682" y="3110"/>
                </a:lnTo>
                <a:lnTo>
                  <a:pt x="250491" y="1637"/>
                </a:lnTo>
                <a:lnTo>
                  <a:pt x="242840" y="655"/>
                </a:lnTo>
                <a:lnTo>
                  <a:pt x="234882" y="0"/>
                </a:lnTo>
                <a:lnTo>
                  <a:pt x="227672" y="515"/>
                </a:lnTo>
                <a:lnTo>
                  <a:pt x="220960" y="1812"/>
                </a:lnTo>
                <a:lnTo>
                  <a:pt x="214580" y="3629"/>
                </a:lnTo>
                <a:lnTo>
                  <a:pt x="207469" y="4840"/>
                </a:lnTo>
                <a:lnTo>
                  <a:pt x="199872" y="5648"/>
                </a:lnTo>
                <a:lnTo>
                  <a:pt x="185715" y="6545"/>
                </a:lnTo>
                <a:lnTo>
                  <a:pt x="176248" y="6944"/>
                </a:lnTo>
                <a:lnTo>
                  <a:pt x="158958" y="72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7"/>
          <p:cNvSpPr/>
          <p:nvPr/>
        </p:nvSpPr>
        <p:spPr>
          <a:xfrm>
            <a:off x="7435215" y="3900487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777" y="23352"/>
                </a:lnTo>
                <a:lnTo>
                  <a:pt x="8219" y="32922"/>
                </a:lnTo>
                <a:lnTo>
                  <a:pt x="8467" y="53570"/>
                </a:lnTo>
                <a:lnTo>
                  <a:pt x="8572" y="214209"/>
                </a:lnTo>
                <a:lnTo>
                  <a:pt x="9525" y="222816"/>
                </a:lnTo>
                <a:lnTo>
                  <a:pt x="11112" y="231412"/>
                </a:lnTo>
                <a:lnTo>
                  <a:pt x="13123" y="239999"/>
                </a:lnTo>
                <a:lnTo>
                  <a:pt x="14464" y="247629"/>
                </a:lnTo>
                <a:lnTo>
                  <a:pt x="15357" y="254622"/>
                </a:lnTo>
                <a:lnTo>
                  <a:pt x="15953" y="261188"/>
                </a:lnTo>
                <a:lnTo>
                  <a:pt x="16351" y="267470"/>
                </a:lnTo>
                <a:lnTo>
                  <a:pt x="16792" y="279531"/>
                </a:lnTo>
                <a:lnTo>
                  <a:pt x="17862" y="285414"/>
                </a:lnTo>
                <a:lnTo>
                  <a:pt x="19528" y="291241"/>
                </a:lnTo>
                <a:lnTo>
                  <a:pt x="21591" y="297031"/>
                </a:lnTo>
                <a:lnTo>
                  <a:pt x="23918" y="302795"/>
                </a:lnTo>
                <a:lnTo>
                  <a:pt x="26424" y="308544"/>
                </a:lnTo>
                <a:lnTo>
                  <a:pt x="29045" y="314281"/>
                </a:lnTo>
                <a:lnTo>
                  <a:pt x="30793" y="320011"/>
                </a:lnTo>
                <a:lnTo>
                  <a:pt x="31959" y="325736"/>
                </a:lnTo>
                <a:lnTo>
                  <a:pt x="34290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8"/>
          <p:cNvSpPr/>
          <p:nvPr/>
        </p:nvSpPr>
        <p:spPr>
          <a:xfrm>
            <a:off x="7280909" y="4449277"/>
            <a:ext cx="454344" cy="265494"/>
          </a:xfrm>
          <a:custGeom>
            <a:avLst/>
            <a:gdLst/>
            <a:ahLst/>
            <a:cxnLst/>
            <a:rect l="0" t="0" r="0" b="0"/>
            <a:pathLst>
              <a:path w="454344" h="265494">
                <a:moveTo>
                  <a:pt x="0" y="85575"/>
                </a:moveTo>
                <a:lnTo>
                  <a:pt x="0" y="72556"/>
                </a:lnTo>
                <a:lnTo>
                  <a:pt x="953" y="70228"/>
                </a:lnTo>
                <a:lnTo>
                  <a:pt x="6845" y="62401"/>
                </a:lnTo>
                <a:lnTo>
                  <a:pt x="11932" y="56861"/>
                </a:lnTo>
                <a:lnTo>
                  <a:pt x="24703" y="43835"/>
                </a:lnTo>
                <a:lnTo>
                  <a:pt x="35109" y="35909"/>
                </a:lnTo>
                <a:lnTo>
                  <a:pt x="47037" y="29211"/>
                </a:lnTo>
                <a:lnTo>
                  <a:pt x="54218" y="26092"/>
                </a:lnTo>
                <a:lnTo>
                  <a:pt x="61863" y="23060"/>
                </a:lnTo>
                <a:lnTo>
                  <a:pt x="75438" y="17151"/>
                </a:lnTo>
                <a:lnTo>
                  <a:pt x="87821" y="11349"/>
                </a:lnTo>
                <a:lnTo>
                  <a:pt x="99675" y="5596"/>
                </a:lnTo>
                <a:lnTo>
                  <a:pt x="113833" y="2404"/>
                </a:lnTo>
                <a:lnTo>
                  <a:pt x="121608" y="1553"/>
                </a:lnTo>
                <a:lnTo>
                  <a:pt x="135329" y="607"/>
                </a:lnTo>
                <a:lnTo>
                  <a:pt x="147777" y="187"/>
                </a:lnTo>
                <a:lnTo>
                  <a:pt x="159659" y="0"/>
                </a:lnTo>
                <a:lnTo>
                  <a:pt x="171290" y="2457"/>
                </a:lnTo>
                <a:lnTo>
                  <a:pt x="182809" y="6724"/>
                </a:lnTo>
                <a:lnTo>
                  <a:pt x="194278" y="11795"/>
                </a:lnTo>
                <a:lnTo>
                  <a:pt x="199053" y="15433"/>
                </a:lnTo>
                <a:lnTo>
                  <a:pt x="203186" y="19764"/>
                </a:lnTo>
                <a:lnTo>
                  <a:pt x="206895" y="24556"/>
                </a:lnTo>
                <a:lnTo>
                  <a:pt x="213556" y="32421"/>
                </a:lnTo>
                <a:lnTo>
                  <a:pt x="216666" y="35851"/>
                </a:lnTo>
                <a:lnTo>
                  <a:pt x="218739" y="40043"/>
                </a:lnTo>
                <a:lnTo>
                  <a:pt x="220121" y="44743"/>
                </a:lnTo>
                <a:lnTo>
                  <a:pt x="221043" y="49781"/>
                </a:lnTo>
                <a:lnTo>
                  <a:pt x="221657" y="55045"/>
                </a:lnTo>
                <a:lnTo>
                  <a:pt x="222067" y="60459"/>
                </a:lnTo>
                <a:lnTo>
                  <a:pt x="222339" y="65974"/>
                </a:lnTo>
                <a:lnTo>
                  <a:pt x="221569" y="72508"/>
                </a:lnTo>
                <a:lnTo>
                  <a:pt x="220103" y="79721"/>
                </a:lnTo>
                <a:lnTo>
                  <a:pt x="218173" y="87387"/>
                </a:lnTo>
                <a:lnTo>
                  <a:pt x="215934" y="94403"/>
                </a:lnTo>
                <a:lnTo>
                  <a:pt x="213488" y="100985"/>
                </a:lnTo>
                <a:lnTo>
                  <a:pt x="210906" y="107279"/>
                </a:lnTo>
                <a:lnTo>
                  <a:pt x="207279" y="113379"/>
                </a:lnTo>
                <a:lnTo>
                  <a:pt x="202956" y="119351"/>
                </a:lnTo>
                <a:lnTo>
                  <a:pt x="198170" y="125237"/>
                </a:lnTo>
                <a:lnTo>
                  <a:pt x="193073" y="132019"/>
                </a:lnTo>
                <a:lnTo>
                  <a:pt x="182330" y="147174"/>
                </a:lnTo>
                <a:lnTo>
                  <a:pt x="177752" y="154264"/>
                </a:lnTo>
                <a:lnTo>
                  <a:pt x="173746" y="160895"/>
                </a:lnTo>
                <a:lnTo>
                  <a:pt x="170123" y="167221"/>
                </a:lnTo>
                <a:lnTo>
                  <a:pt x="165803" y="173343"/>
                </a:lnTo>
                <a:lnTo>
                  <a:pt x="161018" y="179330"/>
                </a:lnTo>
                <a:lnTo>
                  <a:pt x="155923" y="185226"/>
                </a:lnTo>
                <a:lnTo>
                  <a:pt x="150621" y="190109"/>
                </a:lnTo>
                <a:lnTo>
                  <a:pt x="134058" y="202485"/>
                </a:lnTo>
                <a:lnTo>
                  <a:pt x="128425" y="207330"/>
                </a:lnTo>
                <a:lnTo>
                  <a:pt x="118038" y="216841"/>
                </a:lnTo>
                <a:lnTo>
                  <a:pt x="110247" y="224243"/>
                </a:lnTo>
                <a:lnTo>
                  <a:pt x="101069" y="230708"/>
                </a:lnTo>
                <a:lnTo>
                  <a:pt x="91592" y="236756"/>
                </a:lnTo>
                <a:lnTo>
                  <a:pt x="84205" y="242619"/>
                </a:lnTo>
                <a:lnTo>
                  <a:pt x="77748" y="248400"/>
                </a:lnTo>
                <a:lnTo>
                  <a:pt x="70391" y="255321"/>
                </a:lnTo>
                <a:lnTo>
                  <a:pt x="68836" y="255889"/>
                </a:lnTo>
                <a:lnTo>
                  <a:pt x="64000" y="256689"/>
                </a:lnTo>
                <a:lnTo>
                  <a:pt x="67789" y="256981"/>
                </a:lnTo>
                <a:lnTo>
                  <a:pt x="72897" y="261563"/>
                </a:lnTo>
                <a:lnTo>
                  <a:pt x="75269" y="262908"/>
                </a:lnTo>
                <a:lnTo>
                  <a:pt x="80443" y="264402"/>
                </a:lnTo>
                <a:lnTo>
                  <a:pt x="93262" y="265243"/>
                </a:lnTo>
                <a:lnTo>
                  <a:pt x="109125" y="265493"/>
                </a:lnTo>
                <a:lnTo>
                  <a:pt x="120256" y="263011"/>
                </a:lnTo>
                <a:lnTo>
                  <a:pt x="139772" y="256259"/>
                </a:lnTo>
                <a:lnTo>
                  <a:pt x="147474" y="253657"/>
                </a:lnTo>
                <a:lnTo>
                  <a:pt x="155466" y="251922"/>
                </a:lnTo>
                <a:lnTo>
                  <a:pt x="163652" y="250766"/>
                </a:lnTo>
                <a:lnTo>
                  <a:pt x="171967" y="249995"/>
                </a:lnTo>
                <a:lnTo>
                  <a:pt x="180368" y="248528"/>
                </a:lnTo>
                <a:lnTo>
                  <a:pt x="188824" y="246598"/>
                </a:lnTo>
                <a:lnTo>
                  <a:pt x="294475" y="219845"/>
                </a:lnTo>
                <a:lnTo>
                  <a:pt x="304903" y="217951"/>
                </a:lnTo>
                <a:lnTo>
                  <a:pt x="314711" y="216688"/>
                </a:lnTo>
                <a:lnTo>
                  <a:pt x="324108" y="215846"/>
                </a:lnTo>
                <a:lnTo>
                  <a:pt x="333230" y="215285"/>
                </a:lnTo>
                <a:lnTo>
                  <a:pt x="350985" y="214662"/>
                </a:lnTo>
                <a:lnTo>
                  <a:pt x="384715" y="214261"/>
                </a:lnTo>
                <a:lnTo>
                  <a:pt x="416681" y="214176"/>
                </a:lnTo>
                <a:lnTo>
                  <a:pt x="421615" y="215124"/>
                </a:lnTo>
                <a:lnTo>
                  <a:pt x="434062" y="220057"/>
                </a:lnTo>
                <a:lnTo>
                  <a:pt x="447488" y="221941"/>
                </a:lnTo>
                <a:lnTo>
                  <a:pt x="454343" y="2227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9"/>
          <p:cNvSpPr/>
          <p:nvPr/>
        </p:nvSpPr>
        <p:spPr>
          <a:xfrm>
            <a:off x="7255192" y="4843977"/>
            <a:ext cx="321451" cy="445256"/>
          </a:xfrm>
          <a:custGeom>
            <a:avLst/>
            <a:gdLst/>
            <a:ahLst/>
            <a:cxnLst/>
            <a:rect l="0" t="0" r="0" b="0"/>
            <a:pathLst>
              <a:path w="321451" h="445256">
                <a:moveTo>
                  <a:pt x="0" y="136645"/>
                </a:moveTo>
                <a:lnTo>
                  <a:pt x="0" y="123875"/>
                </a:lnTo>
                <a:lnTo>
                  <a:pt x="1905" y="121464"/>
                </a:lnTo>
                <a:lnTo>
                  <a:pt x="9101" y="116246"/>
                </a:lnTo>
                <a:lnTo>
                  <a:pt x="11783" y="112568"/>
                </a:lnTo>
                <a:lnTo>
                  <a:pt x="14761" y="103402"/>
                </a:lnTo>
                <a:lnTo>
                  <a:pt x="21166" y="92978"/>
                </a:lnTo>
                <a:lnTo>
                  <a:pt x="30362" y="81995"/>
                </a:lnTo>
                <a:lnTo>
                  <a:pt x="35481" y="76399"/>
                </a:lnTo>
                <a:lnTo>
                  <a:pt x="40799" y="70763"/>
                </a:lnTo>
                <a:lnTo>
                  <a:pt x="47202" y="65102"/>
                </a:lnTo>
                <a:lnTo>
                  <a:pt x="54329" y="59422"/>
                </a:lnTo>
                <a:lnTo>
                  <a:pt x="61936" y="53730"/>
                </a:lnTo>
                <a:lnTo>
                  <a:pt x="68913" y="48031"/>
                </a:lnTo>
                <a:lnTo>
                  <a:pt x="75470" y="42327"/>
                </a:lnTo>
                <a:lnTo>
                  <a:pt x="81746" y="36619"/>
                </a:lnTo>
                <a:lnTo>
                  <a:pt x="88787" y="31861"/>
                </a:lnTo>
                <a:lnTo>
                  <a:pt x="96339" y="27736"/>
                </a:lnTo>
                <a:lnTo>
                  <a:pt x="118080" y="17381"/>
                </a:lnTo>
                <a:lnTo>
                  <a:pt x="142493" y="5348"/>
                </a:lnTo>
                <a:lnTo>
                  <a:pt x="148335" y="3394"/>
                </a:lnTo>
                <a:lnTo>
                  <a:pt x="154136" y="2091"/>
                </a:lnTo>
                <a:lnTo>
                  <a:pt x="159907" y="1222"/>
                </a:lnTo>
                <a:lnTo>
                  <a:pt x="165660" y="643"/>
                </a:lnTo>
                <a:lnTo>
                  <a:pt x="171400" y="257"/>
                </a:lnTo>
                <a:lnTo>
                  <a:pt x="177131" y="0"/>
                </a:lnTo>
                <a:lnTo>
                  <a:pt x="181905" y="781"/>
                </a:lnTo>
                <a:lnTo>
                  <a:pt x="189749" y="4188"/>
                </a:lnTo>
                <a:lnTo>
                  <a:pt x="204072" y="11462"/>
                </a:lnTo>
                <a:lnTo>
                  <a:pt x="207485" y="14138"/>
                </a:lnTo>
                <a:lnTo>
                  <a:pt x="209761" y="16873"/>
                </a:lnTo>
                <a:lnTo>
                  <a:pt x="211278" y="19650"/>
                </a:lnTo>
                <a:lnTo>
                  <a:pt x="212964" y="27815"/>
                </a:lnTo>
                <a:lnTo>
                  <a:pt x="213414" y="32659"/>
                </a:lnTo>
                <a:lnTo>
                  <a:pt x="211373" y="45662"/>
                </a:lnTo>
                <a:lnTo>
                  <a:pt x="209496" y="53129"/>
                </a:lnTo>
                <a:lnTo>
                  <a:pt x="207292" y="60965"/>
                </a:lnTo>
                <a:lnTo>
                  <a:pt x="199639" y="86599"/>
                </a:lnTo>
                <a:lnTo>
                  <a:pt x="194138" y="107100"/>
                </a:lnTo>
                <a:lnTo>
                  <a:pt x="190386" y="116948"/>
                </a:lnTo>
                <a:lnTo>
                  <a:pt x="185979" y="126371"/>
                </a:lnTo>
                <a:lnTo>
                  <a:pt x="181136" y="135511"/>
                </a:lnTo>
                <a:lnTo>
                  <a:pt x="175050" y="143509"/>
                </a:lnTo>
                <a:lnTo>
                  <a:pt x="168135" y="150746"/>
                </a:lnTo>
                <a:lnTo>
                  <a:pt x="160667" y="157476"/>
                </a:lnTo>
                <a:lnTo>
                  <a:pt x="154737" y="164819"/>
                </a:lnTo>
                <a:lnTo>
                  <a:pt x="149831" y="172573"/>
                </a:lnTo>
                <a:lnTo>
                  <a:pt x="145607" y="180600"/>
                </a:lnTo>
                <a:lnTo>
                  <a:pt x="140886" y="187856"/>
                </a:lnTo>
                <a:lnTo>
                  <a:pt x="135834" y="194598"/>
                </a:lnTo>
                <a:lnTo>
                  <a:pt x="130561" y="200998"/>
                </a:lnTo>
                <a:lnTo>
                  <a:pt x="125141" y="206217"/>
                </a:lnTo>
                <a:lnTo>
                  <a:pt x="119622" y="210649"/>
                </a:lnTo>
                <a:lnTo>
                  <a:pt x="114038" y="214556"/>
                </a:lnTo>
                <a:lnTo>
                  <a:pt x="105294" y="221437"/>
                </a:lnTo>
                <a:lnTo>
                  <a:pt x="96470" y="229065"/>
                </a:lnTo>
                <a:lnTo>
                  <a:pt x="94793" y="229691"/>
                </a:lnTo>
                <a:lnTo>
                  <a:pt x="85846" y="230929"/>
                </a:lnTo>
                <a:lnTo>
                  <a:pt x="90312" y="226387"/>
                </a:lnTo>
                <a:lnTo>
                  <a:pt x="97607" y="221616"/>
                </a:lnTo>
                <a:lnTo>
                  <a:pt x="107198" y="216320"/>
                </a:lnTo>
                <a:lnTo>
                  <a:pt x="117811" y="210791"/>
                </a:lnTo>
                <a:lnTo>
                  <a:pt x="123308" y="207031"/>
                </a:lnTo>
                <a:lnTo>
                  <a:pt x="128878" y="202619"/>
                </a:lnTo>
                <a:lnTo>
                  <a:pt x="134496" y="197773"/>
                </a:lnTo>
                <a:lnTo>
                  <a:pt x="141099" y="193589"/>
                </a:lnTo>
                <a:lnTo>
                  <a:pt x="148359" y="189848"/>
                </a:lnTo>
                <a:lnTo>
                  <a:pt x="163092" y="183151"/>
                </a:lnTo>
                <a:lnTo>
                  <a:pt x="175990" y="176999"/>
                </a:lnTo>
                <a:lnTo>
                  <a:pt x="184002" y="174978"/>
                </a:lnTo>
                <a:lnTo>
                  <a:pt x="193154" y="173630"/>
                </a:lnTo>
                <a:lnTo>
                  <a:pt x="203064" y="172732"/>
                </a:lnTo>
                <a:lnTo>
                  <a:pt x="212528" y="171180"/>
                </a:lnTo>
                <a:lnTo>
                  <a:pt x="221696" y="169194"/>
                </a:lnTo>
                <a:lnTo>
                  <a:pt x="230665" y="166917"/>
                </a:lnTo>
                <a:lnTo>
                  <a:pt x="238549" y="166351"/>
                </a:lnTo>
                <a:lnTo>
                  <a:pt x="245710" y="166927"/>
                </a:lnTo>
                <a:lnTo>
                  <a:pt x="252389" y="168263"/>
                </a:lnTo>
                <a:lnTo>
                  <a:pt x="258747" y="169153"/>
                </a:lnTo>
                <a:lnTo>
                  <a:pt x="264890" y="169747"/>
                </a:lnTo>
                <a:lnTo>
                  <a:pt x="270892" y="170144"/>
                </a:lnTo>
                <a:lnTo>
                  <a:pt x="276797" y="171360"/>
                </a:lnTo>
                <a:lnTo>
                  <a:pt x="282639" y="173123"/>
                </a:lnTo>
                <a:lnTo>
                  <a:pt x="288439" y="175252"/>
                </a:lnTo>
                <a:lnTo>
                  <a:pt x="294209" y="178575"/>
                </a:lnTo>
                <a:lnTo>
                  <a:pt x="299962" y="182696"/>
                </a:lnTo>
                <a:lnTo>
                  <a:pt x="305703" y="187348"/>
                </a:lnTo>
                <a:lnTo>
                  <a:pt x="309529" y="192355"/>
                </a:lnTo>
                <a:lnTo>
                  <a:pt x="312080" y="197598"/>
                </a:lnTo>
                <a:lnTo>
                  <a:pt x="320726" y="224250"/>
                </a:lnTo>
                <a:lnTo>
                  <a:pt x="321450" y="232196"/>
                </a:lnTo>
                <a:lnTo>
                  <a:pt x="320980" y="240351"/>
                </a:lnTo>
                <a:lnTo>
                  <a:pt x="319714" y="248645"/>
                </a:lnTo>
                <a:lnTo>
                  <a:pt x="318870" y="257032"/>
                </a:lnTo>
                <a:lnTo>
                  <a:pt x="318307" y="265480"/>
                </a:lnTo>
                <a:lnTo>
                  <a:pt x="317933" y="273971"/>
                </a:lnTo>
                <a:lnTo>
                  <a:pt x="315778" y="282488"/>
                </a:lnTo>
                <a:lnTo>
                  <a:pt x="312436" y="291024"/>
                </a:lnTo>
                <a:lnTo>
                  <a:pt x="308303" y="299572"/>
                </a:lnTo>
                <a:lnTo>
                  <a:pt x="303643" y="308127"/>
                </a:lnTo>
                <a:lnTo>
                  <a:pt x="298631" y="316690"/>
                </a:lnTo>
                <a:lnTo>
                  <a:pt x="293385" y="325255"/>
                </a:lnTo>
                <a:lnTo>
                  <a:pt x="287030" y="333822"/>
                </a:lnTo>
                <a:lnTo>
                  <a:pt x="279936" y="342392"/>
                </a:lnTo>
                <a:lnTo>
                  <a:pt x="272349" y="350962"/>
                </a:lnTo>
                <a:lnTo>
                  <a:pt x="265386" y="359533"/>
                </a:lnTo>
                <a:lnTo>
                  <a:pt x="258839" y="368105"/>
                </a:lnTo>
                <a:lnTo>
                  <a:pt x="252569" y="376676"/>
                </a:lnTo>
                <a:lnTo>
                  <a:pt x="245533" y="384296"/>
                </a:lnTo>
                <a:lnTo>
                  <a:pt x="237983" y="391281"/>
                </a:lnTo>
                <a:lnTo>
                  <a:pt x="230093" y="397842"/>
                </a:lnTo>
                <a:lnTo>
                  <a:pt x="222928" y="404121"/>
                </a:lnTo>
                <a:lnTo>
                  <a:pt x="216246" y="410213"/>
                </a:lnTo>
                <a:lnTo>
                  <a:pt x="209887" y="416179"/>
                </a:lnTo>
                <a:lnTo>
                  <a:pt x="202789" y="421108"/>
                </a:lnTo>
                <a:lnTo>
                  <a:pt x="195201" y="425347"/>
                </a:lnTo>
                <a:lnTo>
                  <a:pt x="187283" y="429126"/>
                </a:lnTo>
                <a:lnTo>
                  <a:pt x="180100" y="431644"/>
                </a:lnTo>
                <a:lnTo>
                  <a:pt x="173408" y="433324"/>
                </a:lnTo>
                <a:lnTo>
                  <a:pt x="167040" y="434443"/>
                </a:lnTo>
                <a:lnTo>
                  <a:pt x="160890" y="436142"/>
                </a:lnTo>
                <a:lnTo>
                  <a:pt x="154885" y="438228"/>
                </a:lnTo>
                <a:lnTo>
                  <a:pt x="148976" y="440570"/>
                </a:lnTo>
                <a:lnTo>
                  <a:pt x="143133" y="442132"/>
                </a:lnTo>
                <a:lnTo>
                  <a:pt x="137331" y="443173"/>
                </a:lnTo>
                <a:lnTo>
                  <a:pt x="131560" y="443867"/>
                </a:lnTo>
                <a:lnTo>
                  <a:pt x="125807" y="444330"/>
                </a:lnTo>
                <a:lnTo>
                  <a:pt x="120067" y="444638"/>
                </a:lnTo>
                <a:lnTo>
                  <a:pt x="105426" y="445073"/>
                </a:lnTo>
                <a:lnTo>
                  <a:pt x="85725" y="4452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00"/>
          <p:cNvSpPr/>
          <p:nvPr/>
        </p:nvSpPr>
        <p:spPr>
          <a:xfrm>
            <a:off x="7272452" y="5400675"/>
            <a:ext cx="274206" cy="205695"/>
          </a:xfrm>
          <a:custGeom>
            <a:avLst/>
            <a:gdLst/>
            <a:ahLst/>
            <a:cxnLst/>
            <a:rect l="0" t="0" r="0" b="0"/>
            <a:pathLst>
              <a:path w="274206" h="205695">
                <a:moveTo>
                  <a:pt x="25603" y="0"/>
                </a:moveTo>
                <a:lnTo>
                  <a:pt x="30154" y="0"/>
                </a:lnTo>
                <a:lnTo>
                  <a:pt x="31494" y="1905"/>
                </a:lnTo>
                <a:lnTo>
                  <a:pt x="32388" y="5079"/>
                </a:lnTo>
                <a:lnTo>
                  <a:pt x="32984" y="9102"/>
                </a:lnTo>
                <a:lnTo>
                  <a:pt x="33381" y="13688"/>
                </a:lnTo>
                <a:lnTo>
                  <a:pt x="33646" y="18650"/>
                </a:lnTo>
                <a:lnTo>
                  <a:pt x="33822" y="23863"/>
                </a:lnTo>
                <a:lnTo>
                  <a:pt x="34071" y="44853"/>
                </a:lnTo>
                <a:lnTo>
                  <a:pt x="34144" y="69170"/>
                </a:lnTo>
                <a:lnTo>
                  <a:pt x="33202" y="77546"/>
                </a:lnTo>
                <a:lnTo>
                  <a:pt x="31621" y="85987"/>
                </a:lnTo>
                <a:lnTo>
                  <a:pt x="29615" y="94472"/>
                </a:lnTo>
                <a:lnTo>
                  <a:pt x="27325" y="102986"/>
                </a:lnTo>
                <a:lnTo>
                  <a:pt x="22241" y="120067"/>
                </a:lnTo>
                <a:lnTo>
                  <a:pt x="20504" y="128621"/>
                </a:lnTo>
                <a:lnTo>
                  <a:pt x="19347" y="137183"/>
                </a:lnTo>
                <a:lnTo>
                  <a:pt x="18574" y="145748"/>
                </a:lnTo>
                <a:lnTo>
                  <a:pt x="17107" y="153362"/>
                </a:lnTo>
                <a:lnTo>
                  <a:pt x="15176" y="160344"/>
                </a:lnTo>
                <a:lnTo>
                  <a:pt x="12937" y="166903"/>
                </a:lnTo>
                <a:lnTo>
                  <a:pt x="11443" y="172229"/>
                </a:lnTo>
                <a:lnTo>
                  <a:pt x="10449" y="176732"/>
                </a:lnTo>
                <a:lnTo>
                  <a:pt x="9784" y="180686"/>
                </a:lnTo>
                <a:lnTo>
                  <a:pt x="8390" y="184275"/>
                </a:lnTo>
                <a:lnTo>
                  <a:pt x="6508" y="187620"/>
                </a:lnTo>
                <a:lnTo>
                  <a:pt x="4299" y="190802"/>
                </a:lnTo>
                <a:lnTo>
                  <a:pt x="1847" y="196878"/>
                </a:lnTo>
                <a:lnTo>
                  <a:pt x="0" y="205221"/>
                </a:lnTo>
                <a:lnTo>
                  <a:pt x="2476" y="205509"/>
                </a:lnTo>
                <a:lnTo>
                  <a:pt x="7276" y="205694"/>
                </a:lnTo>
                <a:lnTo>
                  <a:pt x="15068" y="199839"/>
                </a:lnTo>
                <a:lnTo>
                  <a:pt x="20285" y="198355"/>
                </a:lnTo>
                <a:lnTo>
                  <a:pt x="28320" y="195155"/>
                </a:lnTo>
                <a:lnTo>
                  <a:pt x="38240" y="190558"/>
                </a:lnTo>
                <a:lnTo>
                  <a:pt x="49000" y="185340"/>
                </a:lnTo>
                <a:lnTo>
                  <a:pt x="53583" y="182615"/>
                </a:lnTo>
                <a:lnTo>
                  <a:pt x="61216" y="177047"/>
                </a:lnTo>
                <a:lnTo>
                  <a:pt x="65537" y="174228"/>
                </a:lnTo>
                <a:lnTo>
                  <a:pt x="70323" y="171397"/>
                </a:lnTo>
                <a:lnTo>
                  <a:pt x="75419" y="168557"/>
                </a:lnTo>
                <a:lnTo>
                  <a:pt x="81674" y="165711"/>
                </a:lnTo>
                <a:lnTo>
                  <a:pt x="88701" y="162861"/>
                </a:lnTo>
                <a:lnTo>
                  <a:pt x="96243" y="160010"/>
                </a:lnTo>
                <a:lnTo>
                  <a:pt x="103176" y="157155"/>
                </a:lnTo>
                <a:lnTo>
                  <a:pt x="109703" y="154300"/>
                </a:lnTo>
                <a:lnTo>
                  <a:pt x="115959" y="151444"/>
                </a:lnTo>
                <a:lnTo>
                  <a:pt x="122988" y="149540"/>
                </a:lnTo>
                <a:lnTo>
                  <a:pt x="130531" y="148271"/>
                </a:lnTo>
                <a:lnTo>
                  <a:pt x="138418" y="147424"/>
                </a:lnTo>
                <a:lnTo>
                  <a:pt x="146533" y="145908"/>
                </a:lnTo>
                <a:lnTo>
                  <a:pt x="154800" y="143944"/>
                </a:lnTo>
                <a:lnTo>
                  <a:pt x="163170" y="141683"/>
                </a:lnTo>
                <a:lnTo>
                  <a:pt x="170654" y="140175"/>
                </a:lnTo>
                <a:lnTo>
                  <a:pt x="177549" y="139170"/>
                </a:lnTo>
                <a:lnTo>
                  <a:pt x="184050" y="138500"/>
                </a:lnTo>
                <a:lnTo>
                  <a:pt x="191242" y="138053"/>
                </a:lnTo>
                <a:lnTo>
                  <a:pt x="206852" y="137557"/>
                </a:lnTo>
                <a:lnTo>
                  <a:pt x="239325" y="137212"/>
                </a:lnTo>
                <a:lnTo>
                  <a:pt x="274205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01"/>
          <p:cNvSpPr/>
          <p:nvPr/>
        </p:nvSpPr>
        <p:spPr>
          <a:xfrm>
            <a:off x="7469612" y="5383529"/>
            <a:ext cx="25611" cy="454344"/>
          </a:xfrm>
          <a:custGeom>
            <a:avLst/>
            <a:gdLst/>
            <a:ahLst/>
            <a:cxnLst/>
            <a:rect l="0" t="0" r="0" b="0"/>
            <a:pathLst>
              <a:path w="25611" h="454344">
                <a:moveTo>
                  <a:pt x="25610" y="0"/>
                </a:moveTo>
                <a:lnTo>
                  <a:pt x="25610" y="20152"/>
                </a:lnTo>
                <a:lnTo>
                  <a:pt x="24658" y="24865"/>
                </a:lnTo>
                <a:lnTo>
                  <a:pt x="23070" y="30864"/>
                </a:lnTo>
                <a:lnTo>
                  <a:pt x="21059" y="37721"/>
                </a:lnTo>
                <a:lnTo>
                  <a:pt x="19719" y="45150"/>
                </a:lnTo>
                <a:lnTo>
                  <a:pt x="18825" y="52960"/>
                </a:lnTo>
                <a:lnTo>
                  <a:pt x="18230" y="61025"/>
                </a:lnTo>
                <a:lnTo>
                  <a:pt x="17832" y="70211"/>
                </a:lnTo>
                <a:lnTo>
                  <a:pt x="17391" y="90578"/>
                </a:lnTo>
                <a:lnTo>
                  <a:pt x="17142" y="123464"/>
                </a:lnTo>
                <a:lnTo>
                  <a:pt x="16155" y="134697"/>
                </a:lnTo>
                <a:lnTo>
                  <a:pt x="14545" y="145996"/>
                </a:lnTo>
                <a:lnTo>
                  <a:pt x="12518" y="157338"/>
                </a:lnTo>
                <a:lnTo>
                  <a:pt x="11167" y="169662"/>
                </a:lnTo>
                <a:lnTo>
                  <a:pt x="10267" y="182641"/>
                </a:lnTo>
                <a:lnTo>
                  <a:pt x="9666" y="196056"/>
                </a:lnTo>
                <a:lnTo>
                  <a:pt x="8998" y="223662"/>
                </a:lnTo>
                <a:lnTo>
                  <a:pt x="8821" y="237690"/>
                </a:lnTo>
                <a:lnTo>
                  <a:pt x="7750" y="250853"/>
                </a:lnTo>
                <a:lnTo>
                  <a:pt x="6083" y="263438"/>
                </a:lnTo>
                <a:lnTo>
                  <a:pt x="4020" y="275638"/>
                </a:lnTo>
                <a:lnTo>
                  <a:pt x="2644" y="287581"/>
                </a:lnTo>
                <a:lnTo>
                  <a:pt x="1727" y="299354"/>
                </a:lnTo>
                <a:lnTo>
                  <a:pt x="707" y="321642"/>
                </a:lnTo>
                <a:lnTo>
                  <a:pt x="255" y="341073"/>
                </a:lnTo>
                <a:lnTo>
                  <a:pt x="0" y="368076"/>
                </a:lnTo>
                <a:lnTo>
                  <a:pt x="917" y="375877"/>
                </a:lnTo>
                <a:lnTo>
                  <a:pt x="2480" y="382983"/>
                </a:lnTo>
                <a:lnTo>
                  <a:pt x="4475" y="389624"/>
                </a:lnTo>
                <a:lnTo>
                  <a:pt x="5805" y="395957"/>
                </a:lnTo>
                <a:lnTo>
                  <a:pt x="6692" y="402084"/>
                </a:lnTo>
                <a:lnTo>
                  <a:pt x="7283" y="408074"/>
                </a:lnTo>
                <a:lnTo>
                  <a:pt x="7940" y="419809"/>
                </a:lnTo>
                <a:lnTo>
                  <a:pt x="8309" y="434586"/>
                </a:lnTo>
                <a:lnTo>
                  <a:pt x="8435" y="448112"/>
                </a:lnTo>
                <a:lnTo>
                  <a:pt x="9398" y="450189"/>
                </a:lnTo>
                <a:lnTo>
                  <a:pt x="10991" y="451574"/>
                </a:lnTo>
                <a:lnTo>
                  <a:pt x="17038" y="454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02"/>
          <p:cNvSpPr/>
          <p:nvPr/>
        </p:nvSpPr>
        <p:spPr>
          <a:xfrm>
            <a:off x="7983855" y="5400675"/>
            <a:ext cx="8573" cy="368618"/>
          </a:xfrm>
          <a:custGeom>
            <a:avLst/>
            <a:gdLst/>
            <a:ahLst/>
            <a:cxnLst/>
            <a:rect l="0" t="0" r="0" b="0"/>
            <a:pathLst>
              <a:path w="8573" h="368618">
                <a:moveTo>
                  <a:pt x="8572" y="0"/>
                </a:moveTo>
                <a:lnTo>
                  <a:pt x="104" y="0"/>
                </a:lnTo>
                <a:lnTo>
                  <a:pt x="13" y="9325"/>
                </a:lnTo>
                <a:lnTo>
                  <a:pt x="0" y="74701"/>
                </a:lnTo>
                <a:lnTo>
                  <a:pt x="952" y="80280"/>
                </a:lnTo>
                <a:lnTo>
                  <a:pt x="2539" y="85905"/>
                </a:lnTo>
                <a:lnTo>
                  <a:pt x="4551" y="91560"/>
                </a:lnTo>
                <a:lnTo>
                  <a:pt x="5891" y="98188"/>
                </a:lnTo>
                <a:lnTo>
                  <a:pt x="6785" y="105463"/>
                </a:lnTo>
                <a:lnTo>
                  <a:pt x="7382" y="113171"/>
                </a:lnTo>
                <a:lnTo>
                  <a:pt x="7778" y="120215"/>
                </a:lnTo>
                <a:lnTo>
                  <a:pt x="8219" y="133121"/>
                </a:lnTo>
                <a:lnTo>
                  <a:pt x="8526" y="169507"/>
                </a:lnTo>
                <a:lnTo>
                  <a:pt x="8572" y="3686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03"/>
          <p:cNvSpPr/>
          <p:nvPr/>
        </p:nvSpPr>
        <p:spPr>
          <a:xfrm>
            <a:off x="8138173" y="3343275"/>
            <a:ext cx="300025" cy="170249"/>
          </a:xfrm>
          <a:custGeom>
            <a:avLst/>
            <a:gdLst/>
            <a:ahLst/>
            <a:cxnLst/>
            <a:rect l="0" t="0" r="0" b="0"/>
            <a:pathLst>
              <a:path w="300025" h="170249">
                <a:moveTo>
                  <a:pt x="59994" y="0"/>
                </a:moveTo>
                <a:lnTo>
                  <a:pt x="68214" y="0"/>
                </a:lnTo>
                <a:lnTo>
                  <a:pt x="68462" y="4550"/>
                </a:lnTo>
                <a:lnTo>
                  <a:pt x="68560" y="22959"/>
                </a:lnTo>
                <a:lnTo>
                  <a:pt x="68565" y="37160"/>
                </a:lnTo>
                <a:lnTo>
                  <a:pt x="67613" y="40013"/>
                </a:lnTo>
                <a:lnTo>
                  <a:pt x="66027" y="42868"/>
                </a:lnTo>
                <a:lnTo>
                  <a:pt x="64016" y="45723"/>
                </a:lnTo>
                <a:lnTo>
                  <a:pt x="62675" y="49532"/>
                </a:lnTo>
                <a:lnTo>
                  <a:pt x="61781" y="53976"/>
                </a:lnTo>
                <a:lnTo>
                  <a:pt x="61186" y="58844"/>
                </a:lnTo>
                <a:lnTo>
                  <a:pt x="59836" y="63042"/>
                </a:lnTo>
                <a:lnTo>
                  <a:pt x="57984" y="66793"/>
                </a:lnTo>
                <a:lnTo>
                  <a:pt x="55797" y="70246"/>
                </a:lnTo>
                <a:lnTo>
                  <a:pt x="52434" y="74453"/>
                </a:lnTo>
                <a:lnTo>
                  <a:pt x="48286" y="79162"/>
                </a:lnTo>
                <a:lnTo>
                  <a:pt x="43616" y="84208"/>
                </a:lnTo>
                <a:lnTo>
                  <a:pt x="40503" y="88523"/>
                </a:lnTo>
                <a:lnTo>
                  <a:pt x="38427" y="92353"/>
                </a:lnTo>
                <a:lnTo>
                  <a:pt x="37045" y="95858"/>
                </a:lnTo>
                <a:lnTo>
                  <a:pt x="35169" y="100100"/>
                </a:lnTo>
                <a:lnTo>
                  <a:pt x="30546" y="109894"/>
                </a:lnTo>
                <a:lnTo>
                  <a:pt x="27979" y="114220"/>
                </a:lnTo>
                <a:lnTo>
                  <a:pt x="25316" y="118056"/>
                </a:lnTo>
                <a:lnTo>
                  <a:pt x="22588" y="121567"/>
                </a:lnTo>
                <a:lnTo>
                  <a:pt x="19817" y="125812"/>
                </a:lnTo>
                <a:lnTo>
                  <a:pt x="17016" y="130547"/>
                </a:lnTo>
                <a:lnTo>
                  <a:pt x="14199" y="135609"/>
                </a:lnTo>
                <a:lnTo>
                  <a:pt x="11365" y="138983"/>
                </a:lnTo>
                <a:lnTo>
                  <a:pt x="8525" y="141233"/>
                </a:lnTo>
                <a:lnTo>
                  <a:pt x="5679" y="142733"/>
                </a:lnTo>
                <a:lnTo>
                  <a:pt x="3782" y="144685"/>
                </a:lnTo>
                <a:lnTo>
                  <a:pt x="2517" y="146939"/>
                </a:lnTo>
                <a:lnTo>
                  <a:pt x="135" y="153873"/>
                </a:lnTo>
                <a:lnTo>
                  <a:pt x="31" y="158728"/>
                </a:lnTo>
                <a:lnTo>
                  <a:pt x="0" y="161648"/>
                </a:lnTo>
                <a:lnTo>
                  <a:pt x="948" y="162057"/>
                </a:lnTo>
                <a:lnTo>
                  <a:pt x="7368" y="162769"/>
                </a:lnTo>
                <a:lnTo>
                  <a:pt x="12758" y="167396"/>
                </a:lnTo>
                <a:lnTo>
                  <a:pt x="15836" y="170248"/>
                </a:lnTo>
                <a:lnTo>
                  <a:pt x="17220" y="169697"/>
                </a:lnTo>
                <a:lnTo>
                  <a:pt x="23719" y="165321"/>
                </a:lnTo>
                <a:lnTo>
                  <a:pt x="28950" y="163963"/>
                </a:lnTo>
                <a:lnTo>
                  <a:pt x="36989" y="163360"/>
                </a:lnTo>
                <a:lnTo>
                  <a:pt x="41799" y="163199"/>
                </a:lnTo>
                <a:lnTo>
                  <a:pt x="46912" y="162139"/>
                </a:lnTo>
                <a:lnTo>
                  <a:pt x="52225" y="160480"/>
                </a:lnTo>
                <a:lnTo>
                  <a:pt x="57672" y="158422"/>
                </a:lnTo>
                <a:lnTo>
                  <a:pt x="66264" y="156135"/>
                </a:lnTo>
                <a:lnTo>
                  <a:pt x="69889" y="155525"/>
                </a:lnTo>
                <a:lnTo>
                  <a:pt x="76116" y="154165"/>
                </a:lnTo>
                <a:lnTo>
                  <a:pt x="93195" y="150115"/>
                </a:lnTo>
                <a:lnTo>
                  <a:pt x="100224" y="148654"/>
                </a:lnTo>
                <a:lnTo>
                  <a:pt x="105865" y="147680"/>
                </a:lnTo>
                <a:lnTo>
                  <a:pt x="110577" y="147031"/>
                </a:lnTo>
                <a:lnTo>
                  <a:pt x="116576" y="146598"/>
                </a:lnTo>
                <a:lnTo>
                  <a:pt x="123433" y="146309"/>
                </a:lnTo>
                <a:lnTo>
                  <a:pt x="144195" y="145903"/>
                </a:lnTo>
                <a:lnTo>
                  <a:pt x="202842" y="145735"/>
                </a:lnTo>
                <a:lnTo>
                  <a:pt x="208567" y="146686"/>
                </a:lnTo>
                <a:lnTo>
                  <a:pt x="214287" y="148273"/>
                </a:lnTo>
                <a:lnTo>
                  <a:pt x="220006" y="150284"/>
                </a:lnTo>
                <a:lnTo>
                  <a:pt x="225725" y="151624"/>
                </a:lnTo>
                <a:lnTo>
                  <a:pt x="231441" y="152517"/>
                </a:lnTo>
                <a:lnTo>
                  <a:pt x="237156" y="153113"/>
                </a:lnTo>
                <a:lnTo>
                  <a:pt x="246048" y="153775"/>
                </a:lnTo>
                <a:lnTo>
                  <a:pt x="253175" y="154070"/>
                </a:lnTo>
                <a:lnTo>
                  <a:pt x="259517" y="154200"/>
                </a:lnTo>
                <a:lnTo>
                  <a:pt x="268051" y="156798"/>
                </a:lnTo>
                <a:lnTo>
                  <a:pt x="277242" y="160175"/>
                </a:lnTo>
                <a:lnTo>
                  <a:pt x="284501" y="161676"/>
                </a:lnTo>
                <a:lnTo>
                  <a:pt x="291998" y="162807"/>
                </a:lnTo>
                <a:lnTo>
                  <a:pt x="300024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4"/>
          <p:cNvSpPr/>
          <p:nvPr/>
        </p:nvSpPr>
        <p:spPr>
          <a:xfrm>
            <a:off x="8369617" y="3317557"/>
            <a:ext cx="25613" cy="407739"/>
          </a:xfrm>
          <a:custGeom>
            <a:avLst/>
            <a:gdLst/>
            <a:ahLst/>
            <a:cxnLst/>
            <a:rect l="0" t="0" r="0" b="0"/>
            <a:pathLst>
              <a:path w="25613" h="40773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382" y="20151"/>
                </a:lnTo>
                <a:lnTo>
                  <a:pt x="8043" y="25784"/>
                </a:lnTo>
                <a:lnTo>
                  <a:pt x="8220" y="28619"/>
                </a:lnTo>
                <a:lnTo>
                  <a:pt x="9290" y="32414"/>
                </a:lnTo>
                <a:lnTo>
                  <a:pt x="10956" y="36850"/>
                </a:lnTo>
                <a:lnTo>
                  <a:pt x="13019" y="41711"/>
                </a:lnTo>
                <a:lnTo>
                  <a:pt x="14394" y="47810"/>
                </a:lnTo>
                <a:lnTo>
                  <a:pt x="15312" y="54734"/>
                </a:lnTo>
                <a:lnTo>
                  <a:pt x="15923" y="62206"/>
                </a:lnTo>
                <a:lnTo>
                  <a:pt x="16330" y="70046"/>
                </a:lnTo>
                <a:lnTo>
                  <a:pt x="16783" y="86377"/>
                </a:lnTo>
                <a:lnTo>
                  <a:pt x="15951" y="93780"/>
                </a:lnTo>
                <a:lnTo>
                  <a:pt x="14444" y="100620"/>
                </a:lnTo>
                <a:lnTo>
                  <a:pt x="12487" y="107085"/>
                </a:lnTo>
                <a:lnTo>
                  <a:pt x="11183" y="114252"/>
                </a:lnTo>
                <a:lnTo>
                  <a:pt x="10313" y="121888"/>
                </a:lnTo>
                <a:lnTo>
                  <a:pt x="9732" y="129836"/>
                </a:lnTo>
                <a:lnTo>
                  <a:pt x="10298" y="137993"/>
                </a:lnTo>
                <a:lnTo>
                  <a:pt x="11628" y="146288"/>
                </a:lnTo>
                <a:lnTo>
                  <a:pt x="13467" y="154675"/>
                </a:lnTo>
                <a:lnTo>
                  <a:pt x="14693" y="163124"/>
                </a:lnTo>
                <a:lnTo>
                  <a:pt x="15510" y="171615"/>
                </a:lnTo>
                <a:lnTo>
                  <a:pt x="16056" y="180132"/>
                </a:lnTo>
                <a:lnTo>
                  <a:pt x="16419" y="188668"/>
                </a:lnTo>
                <a:lnTo>
                  <a:pt x="16822" y="205773"/>
                </a:lnTo>
                <a:lnTo>
                  <a:pt x="17050" y="231467"/>
                </a:lnTo>
                <a:lnTo>
                  <a:pt x="18033" y="240037"/>
                </a:lnTo>
                <a:lnTo>
                  <a:pt x="19643" y="248607"/>
                </a:lnTo>
                <a:lnTo>
                  <a:pt x="21668" y="257178"/>
                </a:lnTo>
                <a:lnTo>
                  <a:pt x="23018" y="265749"/>
                </a:lnTo>
                <a:lnTo>
                  <a:pt x="23917" y="274321"/>
                </a:lnTo>
                <a:lnTo>
                  <a:pt x="24517" y="282893"/>
                </a:lnTo>
                <a:lnTo>
                  <a:pt x="24918" y="291466"/>
                </a:lnTo>
                <a:lnTo>
                  <a:pt x="25363" y="308610"/>
                </a:lnTo>
                <a:lnTo>
                  <a:pt x="25612" y="334328"/>
                </a:lnTo>
                <a:lnTo>
                  <a:pt x="24695" y="341948"/>
                </a:lnTo>
                <a:lnTo>
                  <a:pt x="23131" y="348933"/>
                </a:lnTo>
                <a:lnTo>
                  <a:pt x="21135" y="355494"/>
                </a:lnTo>
                <a:lnTo>
                  <a:pt x="19805" y="361774"/>
                </a:lnTo>
                <a:lnTo>
                  <a:pt x="18919" y="367865"/>
                </a:lnTo>
                <a:lnTo>
                  <a:pt x="18328" y="373831"/>
                </a:lnTo>
                <a:lnTo>
                  <a:pt x="17671" y="383000"/>
                </a:lnTo>
                <a:lnTo>
                  <a:pt x="17301" y="393516"/>
                </a:lnTo>
                <a:lnTo>
                  <a:pt x="17149" y="405204"/>
                </a:lnTo>
                <a:lnTo>
                  <a:pt x="17147" y="407738"/>
                </a:lnTo>
                <a:lnTo>
                  <a:pt x="17145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05"/>
          <p:cNvSpPr/>
          <p:nvPr/>
        </p:nvSpPr>
        <p:spPr>
          <a:xfrm>
            <a:off x="8121015" y="3840619"/>
            <a:ext cx="368459" cy="334071"/>
          </a:xfrm>
          <a:custGeom>
            <a:avLst/>
            <a:gdLst/>
            <a:ahLst/>
            <a:cxnLst/>
            <a:rect l="0" t="0" r="0" b="0"/>
            <a:pathLst>
              <a:path w="368459" h="334071">
                <a:moveTo>
                  <a:pt x="0" y="51296"/>
                </a:moveTo>
                <a:lnTo>
                  <a:pt x="12770" y="38525"/>
                </a:lnTo>
                <a:lnTo>
                  <a:pt x="15182" y="37067"/>
                </a:lnTo>
                <a:lnTo>
                  <a:pt x="24077" y="34062"/>
                </a:lnTo>
                <a:lnTo>
                  <a:pt x="33243" y="29984"/>
                </a:lnTo>
                <a:lnTo>
                  <a:pt x="49114" y="22333"/>
                </a:lnTo>
                <a:lnTo>
                  <a:pt x="55602" y="20557"/>
                </a:lnTo>
                <a:lnTo>
                  <a:pt x="62785" y="19373"/>
                </a:lnTo>
                <a:lnTo>
                  <a:pt x="70432" y="18584"/>
                </a:lnTo>
                <a:lnTo>
                  <a:pt x="77434" y="17105"/>
                </a:lnTo>
                <a:lnTo>
                  <a:pt x="84008" y="15167"/>
                </a:lnTo>
                <a:lnTo>
                  <a:pt x="90294" y="12922"/>
                </a:lnTo>
                <a:lnTo>
                  <a:pt x="98297" y="10473"/>
                </a:lnTo>
                <a:lnTo>
                  <a:pt x="117347" y="5213"/>
                </a:lnTo>
                <a:lnTo>
                  <a:pt x="125856" y="3428"/>
                </a:lnTo>
                <a:lnTo>
                  <a:pt x="133434" y="2239"/>
                </a:lnTo>
                <a:lnTo>
                  <a:pt x="140391" y="1446"/>
                </a:lnTo>
                <a:lnTo>
                  <a:pt x="147887" y="918"/>
                </a:lnTo>
                <a:lnTo>
                  <a:pt x="155741" y="565"/>
                </a:lnTo>
                <a:lnTo>
                  <a:pt x="177908" y="70"/>
                </a:lnTo>
                <a:lnTo>
                  <a:pt x="184327" y="0"/>
                </a:lnTo>
                <a:lnTo>
                  <a:pt x="191465" y="906"/>
                </a:lnTo>
                <a:lnTo>
                  <a:pt x="199081" y="2463"/>
                </a:lnTo>
                <a:lnTo>
                  <a:pt x="207015" y="4453"/>
                </a:lnTo>
                <a:lnTo>
                  <a:pt x="214210" y="5779"/>
                </a:lnTo>
                <a:lnTo>
                  <a:pt x="220912" y="6664"/>
                </a:lnTo>
                <a:lnTo>
                  <a:pt x="227285" y="7254"/>
                </a:lnTo>
                <a:lnTo>
                  <a:pt x="236905" y="10449"/>
                </a:lnTo>
                <a:lnTo>
                  <a:pt x="247676" y="17603"/>
                </a:lnTo>
                <a:lnTo>
                  <a:pt x="256900" y="25755"/>
                </a:lnTo>
                <a:lnTo>
                  <a:pt x="259849" y="28554"/>
                </a:lnTo>
                <a:lnTo>
                  <a:pt x="261815" y="31372"/>
                </a:lnTo>
                <a:lnTo>
                  <a:pt x="264000" y="37043"/>
                </a:lnTo>
                <a:lnTo>
                  <a:pt x="265229" y="45591"/>
                </a:lnTo>
                <a:lnTo>
                  <a:pt x="265594" y="54156"/>
                </a:lnTo>
                <a:lnTo>
                  <a:pt x="263139" y="62410"/>
                </a:lnTo>
                <a:lnTo>
                  <a:pt x="261151" y="67277"/>
                </a:lnTo>
                <a:lnTo>
                  <a:pt x="257920" y="71475"/>
                </a:lnTo>
                <a:lnTo>
                  <a:pt x="249252" y="78679"/>
                </a:lnTo>
                <a:lnTo>
                  <a:pt x="239048" y="87596"/>
                </a:lnTo>
                <a:lnTo>
                  <a:pt x="228164" y="97909"/>
                </a:lnTo>
                <a:lnTo>
                  <a:pt x="199967" y="125709"/>
                </a:lnTo>
                <a:lnTo>
                  <a:pt x="188570" y="134533"/>
                </a:lnTo>
                <a:lnTo>
                  <a:pt x="182863" y="138219"/>
                </a:lnTo>
                <a:lnTo>
                  <a:pt x="176201" y="141630"/>
                </a:lnTo>
                <a:lnTo>
                  <a:pt x="168903" y="144856"/>
                </a:lnTo>
                <a:lnTo>
                  <a:pt x="161179" y="147959"/>
                </a:lnTo>
                <a:lnTo>
                  <a:pt x="150057" y="153947"/>
                </a:lnTo>
                <a:lnTo>
                  <a:pt x="145758" y="156878"/>
                </a:lnTo>
                <a:lnTo>
                  <a:pt x="135901" y="160134"/>
                </a:lnTo>
                <a:lnTo>
                  <a:pt x="126123" y="161580"/>
                </a:lnTo>
                <a:lnTo>
                  <a:pt x="118602" y="162224"/>
                </a:lnTo>
                <a:lnTo>
                  <a:pt x="115262" y="163348"/>
                </a:lnTo>
                <a:lnTo>
                  <a:pt x="109012" y="167137"/>
                </a:lnTo>
                <a:lnTo>
                  <a:pt x="106012" y="167575"/>
                </a:lnTo>
                <a:lnTo>
                  <a:pt x="103060" y="166915"/>
                </a:lnTo>
                <a:lnTo>
                  <a:pt x="94449" y="162811"/>
                </a:lnTo>
                <a:lnTo>
                  <a:pt x="94311" y="155364"/>
                </a:lnTo>
                <a:lnTo>
                  <a:pt x="98853" y="149970"/>
                </a:lnTo>
                <a:lnTo>
                  <a:pt x="101144" y="148511"/>
                </a:lnTo>
                <a:lnTo>
                  <a:pt x="109872" y="145505"/>
                </a:lnTo>
                <a:lnTo>
                  <a:pt x="118999" y="141427"/>
                </a:lnTo>
                <a:lnTo>
                  <a:pt x="134848" y="133775"/>
                </a:lnTo>
                <a:lnTo>
                  <a:pt x="141334" y="132000"/>
                </a:lnTo>
                <a:lnTo>
                  <a:pt x="148515" y="130816"/>
                </a:lnTo>
                <a:lnTo>
                  <a:pt x="156160" y="130027"/>
                </a:lnTo>
                <a:lnTo>
                  <a:pt x="163160" y="129501"/>
                </a:lnTo>
                <a:lnTo>
                  <a:pt x="169734" y="129150"/>
                </a:lnTo>
                <a:lnTo>
                  <a:pt x="176021" y="128916"/>
                </a:lnTo>
                <a:lnTo>
                  <a:pt x="183069" y="127808"/>
                </a:lnTo>
                <a:lnTo>
                  <a:pt x="190627" y="126116"/>
                </a:lnTo>
                <a:lnTo>
                  <a:pt x="198521" y="124036"/>
                </a:lnTo>
                <a:lnTo>
                  <a:pt x="205690" y="123602"/>
                </a:lnTo>
                <a:lnTo>
                  <a:pt x="212374" y="124264"/>
                </a:lnTo>
                <a:lnTo>
                  <a:pt x="218735" y="125659"/>
                </a:lnTo>
                <a:lnTo>
                  <a:pt x="225833" y="126589"/>
                </a:lnTo>
                <a:lnTo>
                  <a:pt x="233423" y="127208"/>
                </a:lnTo>
                <a:lnTo>
                  <a:pt x="241341" y="127622"/>
                </a:lnTo>
                <a:lnTo>
                  <a:pt x="248523" y="128850"/>
                </a:lnTo>
                <a:lnTo>
                  <a:pt x="255217" y="130621"/>
                </a:lnTo>
                <a:lnTo>
                  <a:pt x="261585" y="132754"/>
                </a:lnTo>
                <a:lnTo>
                  <a:pt x="267735" y="135129"/>
                </a:lnTo>
                <a:lnTo>
                  <a:pt x="273740" y="137664"/>
                </a:lnTo>
                <a:lnTo>
                  <a:pt x="279648" y="140307"/>
                </a:lnTo>
                <a:lnTo>
                  <a:pt x="291293" y="145784"/>
                </a:lnTo>
                <a:lnTo>
                  <a:pt x="297065" y="148578"/>
                </a:lnTo>
                <a:lnTo>
                  <a:pt x="308558" y="151682"/>
                </a:lnTo>
                <a:lnTo>
                  <a:pt x="314291" y="152510"/>
                </a:lnTo>
                <a:lnTo>
                  <a:pt x="323199" y="155969"/>
                </a:lnTo>
                <a:lnTo>
                  <a:pt x="331286" y="160682"/>
                </a:lnTo>
                <a:lnTo>
                  <a:pt x="341231" y="165952"/>
                </a:lnTo>
                <a:lnTo>
                  <a:pt x="349460" y="171469"/>
                </a:lnTo>
                <a:lnTo>
                  <a:pt x="359448" y="179930"/>
                </a:lnTo>
                <a:lnTo>
                  <a:pt x="362505" y="182772"/>
                </a:lnTo>
                <a:lnTo>
                  <a:pt x="364543" y="186572"/>
                </a:lnTo>
                <a:lnTo>
                  <a:pt x="366806" y="195873"/>
                </a:lnTo>
                <a:lnTo>
                  <a:pt x="367812" y="203817"/>
                </a:lnTo>
                <a:lnTo>
                  <a:pt x="368379" y="213645"/>
                </a:lnTo>
                <a:lnTo>
                  <a:pt x="368458" y="216678"/>
                </a:lnTo>
                <a:lnTo>
                  <a:pt x="366006" y="225129"/>
                </a:lnTo>
                <a:lnTo>
                  <a:pt x="361742" y="234283"/>
                </a:lnTo>
                <a:lnTo>
                  <a:pt x="356672" y="241526"/>
                </a:lnTo>
                <a:lnTo>
                  <a:pt x="348703" y="250460"/>
                </a:lnTo>
                <a:lnTo>
                  <a:pt x="338811" y="259828"/>
                </a:lnTo>
                <a:lnTo>
                  <a:pt x="328065" y="267167"/>
                </a:lnTo>
                <a:lnTo>
                  <a:pt x="316939" y="273603"/>
                </a:lnTo>
                <a:lnTo>
                  <a:pt x="305644" y="280592"/>
                </a:lnTo>
                <a:lnTo>
                  <a:pt x="294274" y="290048"/>
                </a:lnTo>
                <a:lnTo>
                  <a:pt x="282871" y="298060"/>
                </a:lnTo>
                <a:lnTo>
                  <a:pt x="277163" y="301530"/>
                </a:lnTo>
                <a:lnTo>
                  <a:pt x="270500" y="304796"/>
                </a:lnTo>
                <a:lnTo>
                  <a:pt x="263201" y="307926"/>
                </a:lnTo>
                <a:lnTo>
                  <a:pt x="255477" y="310965"/>
                </a:lnTo>
                <a:lnTo>
                  <a:pt x="248423" y="313944"/>
                </a:lnTo>
                <a:lnTo>
                  <a:pt x="235505" y="319793"/>
                </a:lnTo>
                <a:lnTo>
                  <a:pt x="229393" y="321734"/>
                </a:lnTo>
                <a:lnTo>
                  <a:pt x="223414" y="323028"/>
                </a:lnTo>
                <a:lnTo>
                  <a:pt x="217523" y="323891"/>
                </a:lnTo>
                <a:lnTo>
                  <a:pt x="210737" y="325418"/>
                </a:lnTo>
                <a:lnTo>
                  <a:pt x="203357" y="327389"/>
                </a:lnTo>
                <a:lnTo>
                  <a:pt x="195578" y="329655"/>
                </a:lnTo>
                <a:lnTo>
                  <a:pt x="184396" y="332173"/>
                </a:lnTo>
                <a:lnTo>
                  <a:pt x="175298" y="333293"/>
                </a:lnTo>
                <a:lnTo>
                  <a:pt x="164905" y="333790"/>
                </a:lnTo>
                <a:lnTo>
                  <a:pt x="148344" y="334070"/>
                </a:lnTo>
                <a:lnTo>
                  <a:pt x="143663" y="333157"/>
                </a:lnTo>
                <a:lnTo>
                  <a:pt x="132525" y="328274"/>
                </a:lnTo>
                <a:lnTo>
                  <a:pt x="122239" y="325451"/>
                </a:lnTo>
                <a:lnTo>
                  <a:pt x="112749" y="321415"/>
                </a:lnTo>
                <a:lnTo>
                  <a:pt x="101246" y="318339"/>
                </a:lnTo>
                <a:lnTo>
                  <a:pt x="94845" y="315079"/>
                </a:lnTo>
                <a:lnTo>
                  <a:pt x="91806" y="312876"/>
                </a:lnTo>
                <a:lnTo>
                  <a:pt x="85887" y="310429"/>
                </a:lnTo>
                <a:lnTo>
                  <a:pt x="82975" y="309776"/>
                </a:lnTo>
                <a:lnTo>
                  <a:pt x="77200" y="306511"/>
                </a:lnTo>
                <a:lnTo>
                  <a:pt x="70282" y="301204"/>
                </a:lnTo>
                <a:lnTo>
                  <a:pt x="69715" y="299817"/>
                </a:lnTo>
                <a:lnTo>
                  <a:pt x="69084" y="295734"/>
                </a:lnTo>
                <a:lnTo>
                  <a:pt x="67963" y="294265"/>
                </a:lnTo>
                <a:lnTo>
                  <a:pt x="66264" y="293285"/>
                </a:lnTo>
                <a:lnTo>
                  <a:pt x="60007" y="2913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06"/>
          <p:cNvSpPr/>
          <p:nvPr/>
        </p:nvSpPr>
        <p:spPr>
          <a:xfrm>
            <a:off x="8184725" y="4312012"/>
            <a:ext cx="459213" cy="317129"/>
          </a:xfrm>
          <a:custGeom>
            <a:avLst/>
            <a:gdLst/>
            <a:ahLst/>
            <a:cxnLst/>
            <a:rect l="0" t="0" r="0" b="0"/>
            <a:pathLst>
              <a:path w="459213" h="317129">
                <a:moveTo>
                  <a:pt x="13442" y="102825"/>
                </a:moveTo>
                <a:lnTo>
                  <a:pt x="423" y="89806"/>
                </a:lnTo>
                <a:lnTo>
                  <a:pt x="0" y="87478"/>
                </a:lnTo>
                <a:lnTo>
                  <a:pt x="671" y="84974"/>
                </a:lnTo>
                <a:lnTo>
                  <a:pt x="2070" y="82352"/>
                </a:lnTo>
                <a:lnTo>
                  <a:pt x="3625" y="76899"/>
                </a:lnTo>
                <a:lnTo>
                  <a:pt x="4041" y="74110"/>
                </a:lnTo>
                <a:lnTo>
                  <a:pt x="5269" y="71299"/>
                </a:lnTo>
                <a:lnTo>
                  <a:pt x="11550" y="62793"/>
                </a:lnTo>
                <a:lnTo>
                  <a:pt x="16729" y="57093"/>
                </a:lnTo>
                <a:lnTo>
                  <a:pt x="29550" y="48529"/>
                </a:lnTo>
                <a:lnTo>
                  <a:pt x="39969" y="40276"/>
                </a:lnTo>
                <a:lnTo>
                  <a:pt x="50949" y="31210"/>
                </a:lnTo>
                <a:lnTo>
                  <a:pt x="62180" y="24007"/>
                </a:lnTo>
                <a:lnTo>
                  <a:pt x="76060" y="17629"/>
                </a:lnTo>
                <a:lnTo>
                  <a:pt x="83762" y="14596"/>
                </a:lnTo>
                <a:lnTo>
                  <a:pt x="99940" y="8685"/>
                </a:lnTo>
                <a:lnTo>
                  <a:pt x="108255" y="5775"/>
                </a:lnTo>
                <a:lnTo>
                  <a:pt x="116656" y="3835"/>
                </a:lnTo>
                <a:lnTo>
                  <a:pt x="125114" y="2542"/>
                </a:lnTo>
                <a:lnTo>
                  <a:pt x="133610" y="1679"/>
                </a:lnTo>
                <a:lnTo>
                  <a:pt x="142132" y="1104"/>
                </a:lnTo>
                <a:lnTo>
                  <a:pt x="150670" y="721"/>
                </a:lnTo>
                <a:lnTo>
                  <a:pt x="168730" y="296"/>
                </a:lnTo>
                <a:lnTo>
                  <a:pt x="217994" y="0"/>
                </a:lnTo>
                <a:lnTo>
                  <a:pt x="226963" y="938"/>
                </a:lnTo>
                <a:lnTo>
                  <a:pt x="235799" y="2515"/>
                </a:lnTo>
                <a:lnTo>
                  <a:pt x="244548" y="4519"/>
                </a:lnTo>
                <a:lnTo>
                  <a:pt x="252285" y="7760"/>
                </a:lnTo>
                <a:lnTo>
                  <a:pt x="265962" y="16442"/>
                </a:lnTo>
                <a:lnTo>
                  <a:pt x="275850" y="24110"/>
                </a:lnTo>
                <a:lnTo>
                  <a:pt x="279821" y="27489"/>
                </a:lnTo>
                <a:lnTo>
                  <a:pt x="286773" y="36322"/>
                </a:lnTo>
                <a:lnTo>
                  <a:pt x="289960" y="41345"/>
                </a:lnTo>
                <a:lnTo>
                  <a:pt x="292085" y="46598"/>
                </a:lnTo>
                <a:lnTo>
                  <a:pt x="293502" y="52006"/>
                </a:lnTo>
                <a:lnTo>
                  <a:pt x="294446" y="57515"/>
                </a:lnTo>
                <a:lnTo>
                  <a:pt x="295076" y="63094"/>
                </a:lnTo>
                <a:lnTo>
                  <a:pt x="295496" y="68717"/>
                </a:lnTo>
                <a:lnTo>
                  <a:pt x="295775" y="74372"/>
                </a:lnTo>
                <a:lnTo>
                  <a:pt x="295009" y="80999"/>
                </a:lnTo>
                <a:lnTo>
                  <a:pt x="293546" y="88274"/>
                </a:lnTo>
                <a:lnTo>
                  <a:pt x="291618" y="95982"/>
                </a:lnTo>
                <a:lnTo>
                  <a:pt x="289380" y="103025"/>
                </a:lnTo>
                <a:lnTo>
                  <a:pt x="286936" y="109627"/>
                </a:lnTo>
                <a:lnTo>
                  <a:pt x="284354" y="115932"/>
                </a:lnTo>
                <a:lnTo>
                  <a:pt x="281680" y="122993"/>
                </a:lnTo>
                <a:lnTo>
                  <a:pt x="276170" y="138459"/>
                </a:lnTo>
                <a:lnTo>
                  <a:pt x="272414" y="146583"/>
                </a:lnTo>
                <a:lnTo>
                  <a:pt x="268005" y="154857"/>
                </a:lnTo>
                <a:lnTo>
                  <a:pt x="263160" y="163231"/>
                </a:lnTo>
                <a:lnTo>
                  <a:pt x="258026" y="170718"/>
                </a:lnTo>
                <a:lnTo>
                  <a:pt x="252697" y="177615"/>
                </a:lnTo>
                <a:lnTo>
                  <a:pt x="247241" y="184117"/>
                </a:lnTo>
                <a:lnTo>
                  <a:pt x="241698" y="191310"/>
                </a:lnTo>
                <a:lnTo>
                  <a:pt x="236098" y="198962"/>
                </a:lnTo>
                <a:lnTo>
                  <a:pt x="230459" y="206921"/>
                </a:lnTo>
                <a:lnTo>
                  <a:pt x="224795" y="214133"/>
                </a:lnTo>
                <a:lnTo>
                  <a:pt x="219114" y="220846"/>
                </a:lnTo>
                <a:lnTo>
                  <a:pt x="213422" y="227225"/>
                </a:lnTo>
                <a:lnTo>
                  <a:pt x="202017" y="239394"/>
                </a:lnTo>
                <a:lnTo>
                  <a:pt x="196309" y="245306"/>
                </a:lnTo>
                <a:lnTo>
                  <a:pt x="189645" y="251152"/>
                </a:lnTo>
                <a:lnTo>
                  <a:pt x="182346" y="256955"/>
                </a:lnTo>
                <a:lnTo>
                  <a:pt x="174622" y="262728"/>
                </a:lnTo>
                <a:lnTo>
                  <a:pt x="160960" y="271683"/>
                </a:lnTo>
                <a:lnTo>
                  <a:pt x="149491" y="278838"/>
                </a:lnTo>
                <a:lnTo>
                  <a:pt x="136726" y="288221"/>
                </a:lnTo>
                <a:lnTo>
                  <a:pt x="126655" y="294126"/>
                </a:lnTo>
                <a:lnTo>
                  <a:pt x="114826" y="302805"/>
                </a:lnTo>
                <a:lnTo>
                  <a:pt x="108349" y="306005"/>
                </a:lnTo>
                <a:lnTo>
                  <a:pt x="100980" y="308060"/>
                </a:lnTo>
                <a:lnTo>
                  <a:pt x="90713" y="308561"/>
                </a:lnTo>
                <a:lnTo>
                  <a:pt x="95180" y="308564"/>
                </a:lnTo>
                <a:lnTo>
                  <a:pt x="97461" y="309517"/>
                </a:lnTo>
                <a:lnTo>
                  <a:pt x="106198" y="315946"/>
                </a:lnTo>
                <a:lnTo>
                  <a:pt x="116384" y="316784"/>
                </a:lnTo>
                <a:lnTo>
                  <a:pt x="126187" y="316981"/>
                </a:lnTo>
                <a:lnTo>
                  <a:pt x="169517" y="317128"/>
                </a:lnTo>
                <a:lnTo>
                  <a:pt x="177500" y="316179"/>
                </a:lnTo>
                <a:lnTo>
                  <a:pt x="185679" y="314594"/>
                </a:lnTo>
                <a:lnTo>
                  <a:pt x="193989" y="312584"/>
                </a:lnTo>
                <a:lnTo>
                  <a:pt x="202387" y="311244"/>
                </a:lnTo>
                <a:lnTo>
                  <a:pt x="210843" y="310351"/>
                </a:lnTo>
                <a:lnTo>
                  <a:pt x="219338" y="309756"/>
                </a:lnTo>
                <a:lnTo>
                  <a:pt x="228811" y="309359"/>
                </a:lnTo>
                <a:lnTo>
                  <a:pt x="249497" y="308918"/>
                </a:lnTo>
                <a:lnTo>
                  <a:pt x="459212" y="3085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7"/>
          <p:cNvSpPr/>
          <p:nvPr/>
        </p:nvSpPr>
        <p:spPr>
          <a:xfrm>
            <a:off x="8309609" y="4834890"/>
            <a:ext cx="42864" cy="299920"/>
          </a:xfrm>
          <a:custGeom>
            <a:avLst/>
            <a:gdLst/>
            <a:ahLst/>
            <a:cxnLst/>
            <a:rect l="0" t="0" r="0" b="0"/>
            <a:pathLst>
              <a:path w="42864" h="299920">
                <a:moveTo>
                  <a:pt x="0" y="0"/>
                </a:moveTo>
                <a:lnTo>
                  <a:pt x="4551" y="0"/>
                </a:lnTo>
                <a:lnTo>
                  <a:pt x="4940" y="952"/>
                </a:lnTo>
                <a:lnTo>
                  <a:pt x="4246" y="2540"/>
                </a:lnTo>
                <a:lnTo>
                  <a:pt x="2831" y="4551"/>
                </a:lnTo>
                <a:lnTo>
                  <a:pt x="1887" y="6843"/>
                </a:lnTo>
                <a:lnTo>
                  <a:pt x="559" y="14622"/>
                </a:lnTo>
                <a:lnTo>
                  <a:pt x="166" y="22959"/>
                </a:lnTo>
                <a:lnTo>
                  <a:pt x="75" y="28619"/>
                </a:lnTo>
                <a:lnTo>
                  <a:pt x="1002" y="32414"/>
                </a:lnTo>
                <a:lnTo>
                  <a:pt x="2574" y="36849"/>
                </a:lnTo>
                <a:lnTo>
                  <a:pt x="4574" y="41711"/>
                </a:lnTo>
                <a:lnTo>
                  <a:pt x="6859" y="47810"/>
                </a:lnTo>
                <a:lnTo>
                  <a:pt x="11939" y="62206"/>
                </a:lnTo>
                <a:lnTo>
                  <a:pt x="13675" y="69093"/>
                </a:lnTo>
                <a:lnTo>
                  <a:pt x="14832" y="75589"/>
                </a:lnTo>
                <a:lnTo>
                  <a:pt x="15603" y="81826"/>
                </a:lnTo>
                <a:lnTo>
                  <a:pt x="17069" y="88840"/>
                </a:lnTo>
                <a:lnTo>
                  <a:pt x="19000" y="96374"/>
                </a:lnTo>
                <a:lnTo>
                  <a:pt x="21239" y="104255"/>
                </a:lnTo>
                <a:lnTo>
                  <a:pt x="22732" y="112365"/>
                </a:lnTo>
                <a:lnTo>
                  <a:pt x="23728" y="120630"/>
                </a:lnTo>
                <a:lnTo>
                  <a:pt x="24391" y="128997"/>
                </a:lnTo>
                <a:lnTo>
                  <a:pt x="24834" y="136480"/>
                </a:lnTo>
                <a:lnTo>
                  <a:pt x="25324" y="149875"/>
                </a:lnTo>
                <a:lnTo>
                  <a:pt x="26409" y="157067"/>
                </a:lnTo>
                <a:lnTo>
                  <a:pt x="28083" y="164719"/>
                </a:lnTo>
                <a:lnTo>
                  <a:pt x="30153" y="172677"/>
                </a:lnTo>
                <a:lnTo>
                  <a:pt x="31532" y="180841"/>
                </a:lnTo>
                <a:lnTo>
                  <a:pt x="32452" y="189140"/>
                </a:lnTo>
                <a:lnTo>
                  <a:pt x="33065" y="197531"/>
                </a:lnTo>
                <a:lnTo>
                  <a:pt x="33473" y="205029"/>
                </a:lnTo>
                <a:lnTo>
                  <a:pt x="33928" y="218441"/>
                </a:lnTo>
                <a:lnTo>
                  <a:pt x="35001" y="224685"/>
                </a:lnTo>
                <a:lnTo>
                  <a:pt x="36669" y="230752"/>
                </a:lnTo>
                <a:lnTo>
                  <a:pt x="38734" y="236702"/>
                </a:lnTo>
                <a:lnTo>
                  <a:pt x="40110" y="242574"/>
                </a:lnTo>
                <a:lnTo>
                  <a:pt x="41027" y="248393"/>
                </a:lnTo>
                <a:lnTo>
                  <a:pt x="41640" y="254178"/>
                </a:lnTo>
                <a:lnTo>
                  <a:pt x="42319" y="263145"/>
                </a:lnTo>
                <a:lnTo>
                  <a:pt x="42621" y="270306"/>
                </a:lnTo>
                <a:lnTo>
                  <a:pt x="42792" y="279692"/>
                </a:lnTo>
                <a:lnTo>
                  <a:pt x="42863" y="299919"/>
                </a:lnTo>
                <a:lnTo>
                  <a:pt x="42863" y="29146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8"/>
          <p:cNvSpPr/>
          <p:nvPr/>
        </p:nvSpPr>
        <p:spPr>
          <a:xfrm>
            <a:off x="8163911" y="5306492"/>
            <a:ext cx="351436" cy="367270"/>
          </a:xfrm>
          <a:custGeom>
            <a:avLst/>
            <a:gdLst/>
            <a:ahLst/>
            <a:cxnLst/>
            <a:rect l="0" t="0" r="0" b="0"/>
            <a:pathLst>
              <a:path w="351436" h="367270">
                <a:moveTo>
                  <a:pt x="111408" y="51320"/>
                </a:moveTo>
                <a:lnTo>
                  <a:pt x="90936" y="51320"/>
                </a:lnTo>
                <a:lnTo>
                  <a:pt x="89187" y="52273"/>
                </a:lnTo>
                <a:lnTo>
                  <a:pt x="88021" y="53860"/>
                </a:lnTo>
                <a:lnTo>
                  <a:pt x="87245" y="55871"/>
                </a:lnTo>
                <a:lnTo>
                  <a:pt x="84822" y="57212"/>
                </a:lnTo>
                <a:lnTo>
                  <a:pt x="77050" y="58701"/>
                </a:lnTo>
                <a:lnTo>
                  <a:pt x="74216" y="60050"/>
                </a:lnTo>
                <a:lnTo>
                  <a:pt x="72326" y="61903"/>
                </a:lnTo>
                <a:lnTo>
                  <a:pt x="69274" y="66501"/>
                </a:lnTo>
                <a:lnTo>
                  <a:pt x="62200" y="75397"/>
                </a:lnTo>
                <a:lnTo>
                  <a:pt x="56836" y="84564"/>
                </a:lnTo>
                <a:lnTo>
                  <a:pt x="48461" y="95883"/>
                </a:lnTo>
                <a:lnTo>
                  <a:pt x="40252" y="104781"/>
                </a:lnTo>
                <a:lnTo>
                  <a:pt x="35396" y="109821"/>
                </a:lnTo>
                <a:lnTo>
                  <a:pt x="32159" y="115085"/>
                </a:lnTo>
                <a:lnTo>
                  <a:pt x="28561" y="126015"/>
                </a:lnTo>
                <a:lnTo>
                  <a:pt x="24423" y="137223"/>
                </a:lnTo>
                <a:lnTo>
                  <a:pt x="19408" y="148554"/>
                </a:lnTo>
                <a:lnTo>
                  <a:pt x="14005" y="159941"/>
                </a:lnTo>
                <a:lnTo>
                  <a:pt x="10969" y="171351"/>
                </a:lnTo>
                <a:lnTo>
                  <a:pt x="10159" y="177061"/>
                </a:lnTo>
                <a:lnTo>
                  <a:pt x="6718" y="185945"/>
                </a:lnTo>
                <a:lnTo>
                  <a:pt x="4468" y="189648"/>
                </a:lnTo>
                <a:lnTo>
                  <a:pt x="2968" y="194973"/>
                </a:lnTo>
                <a:lnTo>
                  <a:pt x="1967" y="201382"/>
                </a:lnTo>
                <a:lnTo>
                  <a:pt x="1300" y="208511"/>
                </a:lnTo>
                <a:lnTo>
                  <a:pt x="559" y="218973"/>
                </a:lnTo>
                <a:lnTo>
                  <a:pt x="230" y="227750"/>
                </a:lnTo>
                <a:lnTo>
                  <a:pt x="18" y="248907"/>
                </a:lnTo>
                <a:lnTo>
                  <a:pt x="0" y="254482"/>
                </a:lnTo>
                <a:lnTo>
                  <a:pt x="941" y="259152"/>
                </a:lnTo>
                <a:lnTo>
                  <a:pt x="4527" y="266879"/>
                </a:lnTo>
                <a:lnTo>
                  <a:pt x="11901" y="281136"/>
                </a:lnTo>
                <a:lnTo>
                  <a:pt x="17336" y="289351"/>
                </a:lnTo>
                <a:lnTo>
                  <a:pt x="25751" y="299330"/>
                </a:lnTo>
                <a:lnTo>
                  <a:pt x="34276" y="308320"/>
                </a:lnTo>
                <a:lnTo>
                  <a:pt x="39980" y="315085"/>
                </a:lnTo>
                <a:lnTo>
                  <a:pt x="45690" y="324441"/>
                </a:lnTo>
                <a:lnTo>
                  <a:pt x="53943" y="332410"/>
                </a:lnTo>
                <a:lnTo>
                  <a:pt x="63008" y="338174"/>
                </a:lnTo>
                <a:lnTo>
                  <a:pt x="70212" y="340736"/>
                </a:lnTo>
                <a:lnTo>
                  <a:pt x="79129" y="344415"/>
                </a:lnTo>
                <a:lnTo>
                  <a:pt x="89443" y="349224"/>
                </a:lnTo>
                <a:lnTo>
                  <a:pt x="100376" y="354537"/>
                </a:lnTo>
                <a:lnTo>
                  <a:pt x="105959" y="356334"/>
                </a:lnTo>
                <a:lnTo>
                  <a:pt x="111586" y="357533"/>
                </a:lnTo>
                <a:lnTo>
                  <a:pt x="117241" y="358332"/>
                </a:lnTo>
                <a:lnTo>
                  <a:pt x="122918" y="358865"/>
                </a:lnTo>
                <a:lnTo>
                  <a:pt x="128606" y="359220"/>
                </a:lnTo>
                <a:lnTo>
                  <a:pt x="134304" y="359457"/>
                </a:lnTo>
                <a:lnTo>
                  <a:pt x="140007" y="360567"/>
                </a:lnTo>
                <a:lnTo>
                  <a:pt x="145714" y="362260"/>
                </a:lnTo>
                <a:lnTo>
                  <a:pt x="151424" y="364341"/>
                </a:lnTo>
                <a:lnTo>
                  <a:pt x="157135" y="365728"/>
                </a:lnTo>
                <a:lnTo>
                  <a:pt x="162848" y="366653"/>
                </a:lnTo>
                <a:lnTo>
                  <a:pt x="168561" y="367269"/>
                </a:lnTo>
                <a:lnTo>
                  <a:pt x="173323" y="366728"/>
                </a:lnTo>
                <a:lnTo>
                  <a:pt x="177450" y="365414"/>
                </a:lnTo>
                <a:lnTo>
                  <a:pt x="181154" y="363586"/>
                </a:lnTo>
                <a:lnTo>
                  <a:pt x="190349" y="361555"/>
                </a:lnTo>
                <a:lnTo>
                  <a:pt x="200786" y="359700"/>
                </a:lnTo>
                <a:lnTo>
                  <a:pt x="206236" y="357872"/>
                </a:lnTo>
                <a:lnTo>
                  <a:pt x="211774" y="355700"/>
                </a:lnTo>
                <a:lnTo>
                  <a:pt x="217371" y="354253"/>
                </a:lnTo>
                <a:lnTo>
                  <a:pt x="223008" y="353288"/>
                </a:lnTo>
                <a:lnTo>
                  <a:pt x="228672" y="352644"/>
                </a:lnTo>
                <a:lnTo>
                  <a:pt x="237502" y="349390"/>
                </a:lnTo>
                <a:lnTo>
                  <a:pt x="245555" y="344768"/>
                </a:lnTo>
                <a:lnTo>
                  <a:pt x="255485" y="339539"/>
                </a:lnTo>
                <a:lnTo>
                  <a:pt x="271785" y="331240"/>
                </a:lnTo>
                <a:lnTo>
                  <a:pt x="280477" y="325589"/>
                </a:lnTo>
                <a:lnTo>
                  <a:pt x="288467" y="318950"/>
                </a:lnTo>
                <a:lnTo>
                  <a:pt x="298369" y="309649"/>
                </a:lnTo>
                <a:lnTo>
                  <a:pt x="304040" y="301706"/>
                </a:lnTo>
                <a:lnTo>
                  <a:pt x="305552" y="298254"/>
                </a:lnTo>
                <a:lnTo>
                  <a:pt x="312312" y="289338"/>
                </a:lnTo>
                <a:lnTo>
                  <a:pt x="319761" y="279979"/>
                </a:lnTo>
                <a:lnTo>
                  <a:pt x="323073" y="272644"/>
                </a:lnTo>
                <a:lnTo>
                  <a:pt x="327085" y="263669"/>
                </a:lnTo>
                <a:lnTo>
                  <a:pt x="334698" y="247906"/>
                </a:lnTo>
                <a:lnTo>
                  <a:pt x="345803" y="225513"/>
                </a:lnTo>
                <a:lnTo>
                  <a:pt x="347682" y="218883"/>
                </a:lnTo>
                <a:lnTo>
                  <a:pt x="348935" y="211607"/>
                </a:lnTo>
                <a:lnTo>
                  <a:pt x="349770" y="203898"/>
                </a:lnTo>
                <a:lnTo>
                  <a:pt x="350326" y="196854"/>
                </a:lnTo>
                <a:lnTo>
                  <a:pt x="350697" y="190252"/>
                </a:lnTo>
                <a:lnTo>
                  <a:pt x="351109" y="177838"/>
                </a:lnTo>
                <a:lnTo>
                  <a:pt x="351373" y="151806"/>
                </a:lnTo>
                <a:lnTo>
                  <a:pt x="351435" y="105975"/>
                </a:lnTo>
                <a:lnTo>
                  <a:pt x="350484" y="100139"/>
                </a:lnTo>
                <a:lnTo>
                  <a:pt x="348897" y="94344"/>
                </a:lnTo>
                <a:lnTo>
                  <a:pt x="346887" y="88575"/>
                </a:lnTo>
                <a:lnTo>
                  <a:pt x="345547" y="82824"/>
                </a:lnTo>
                <a:lnTo>
                  <a:pt x="344057" y="71354"/>
                </a:lnTo>
                <a:lnTo>
                  <a:pt x="340856" y="62447"/>
                </a:lnTo>
                <a:lnTo>
                  <a:pt x="336258" y="54361"/>
                </a:lnTo>
                <a:lnTo>
                  <a:pt x="331039" y="44416"/>
                </a:lnTo>
                <a:lnTo>
                  <a:pt x="323005" y="36187"/>
                </a:lnTo>
                <a:lnTo>
                  <a:pt x="318195" y="32659"/>
                </a:lnTo>
                <a:lnTo>
                  <a:pt x="314989" y="29354"/>
                </a:lnTo>
                <a:lnTo>
                  <a:pt x="312852" y="26199"/>
                </a:lnTo>
                <a:lnTo>
                  <a:pt x="311426" y="23142"/>
                </a:lnTo>
                <a:lnTo>
                  <a:pt x="308571" y="21105"/>
                </a:lnTo>
                <a:lnTo>
                  <a:pt x="300320" y="18841"/>
                </a:lnTo>
                <a:lnTo>
                  <a:pt x="290302" y="15295"/>
                </a:lnTo>
                <a:lnTo>
                  <a:pt x="279499" y="11496"/>
                </a:lnTo>
                <a:lnTo>
                  <a:pt x="273951" y="10483"/>
                </a:lnTo>
                <a:lnTo>
                  <a:pt x="268347" y="9808"/>
                </a:lnTo>
                <a:lnTo>
                  <a:pt x="262707" y="8406"/>
                </a:lnTo>
                <a:lnTo>
                  <a:pt x="257042" y="6518"/>
                </a:lnTo>
                <a:lnTo>
                  <a:pt x="251359" y="4307"/>
                </a:lnTo>
                <a:lnTo>
                  <a:pt x="245667" y="2833"/>
                </a:lnTo>
                <a:lnTo>
                  <a:pt x="239967" y="1850"/>
                </a:lnTo>
                <a:lnTo>
                  <a:pt x="234261" y="1195"/>
                </a:lnTo>
                <a:lnTo>
                  <a:pt x="228553" y="759"/>
                </a:lnTo>
                <a:lnTo>
                  <a:pt x="222842" y="467"/>
                </a:lnTo>
                <a:lnTo>
                  <a:pt x="211418" y="144"/>
                </a:lnTo>
                <a:lnTo>
                  <a:pt x="199990" y="0"/>
                </a:lnTo>
                <a:lnTo>
                  <a:pt x="195227" y="914"/>
                </a:lnTo>
                <a:lnTo>
                  <a:pt x="187397" y="4470"/>
                </a:lnTo>
                <a:lnTo>
                  <a:pt x="182070" y="5799"/>
                </a:lnTo>
                <a:lnTo>
                  <a:pt x="175662" y="6686"/>
                </a:lnTo>
                <a:lnTo>
                  <a:pt x="168531" y="7276"/>
                </a:lnTo>
                <a:lnTo>
                  <a:pt x="161873" y="7670"/>
                </a:lnTo>
                <a:lnTo>
                  <a:pt x="149394" y="8108"/>
                </a:lnTo>
                <a:lnTo>
                  <a:pt x="144353" y="9176"/>
                </a:lnTo>
                <a:lnTo>
                  <a:pt x="136211" y="12905"/>
                </a:lnTo>
                <a:lnTo>
                  <a:pt x="126876" y="15197"/>
                </a:lnTo>
                <a:lnTo>
                  <a:pt x="116378" y="16216"/>
                </a:lnTo>
                <a:lnTo>
                  <a:pt x="110911" y="16487"/>
                </a:lnTo>
                <a:lnTo>
                  <a:pt x="105362" y="16668"/>
                </a:lnTo>
                <a:lnTo>
                  <a:pt x="100710" y="17741"/>
                </a:lnTo>
                <a:lnTo>
                  <a:pt x="90565" y="22850"/>
                </a:lnTo>
                <a:lnTo>
                  <a:pt x="85691" y="25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9"/>
          <p:cNvSpPr/>
          <p:nvPr/>
        </p:nvSpPr>
        <p:spPr>
          <a:xfrm>
            <a:off x="4520565" y="3309111"/>
            <a:ext cx="77118" cy="93668"/>
          </a:xfrm>
          <a:custGeom>
            <a:avLst/>
            <a:gdLst/>
            <a:ahLst/>
            <a:cxnLst/>
            <a:rect l="0" t="0" r="0" b="0"/>
            <a:pathLst>
              <a:path w="77118" h="93668">
                <a:moveTo>
                  <a:pt x="0" y="68454"/>
                </a:moveTo>
                <a:lnTo>
                  <a:pt x="7381" y="68454"/>
                </a:lnTo>
                <a:lnTo>
                  <a:pt x="7778" y="67501"/>
                </a:lnTo>
                <a:lnTo>
                  <a:pt x="8043" y="65914"/>
                </a:lnTo>
                <a:lnTo>
                  <a:pt x="8467" y="61073"/>
                </a:lnTo>
                <a:lnTo>
                  <a:pt x="9455" y="60675"/>
                </a:lnTo>
                <a:lnTo>
                  <a:pt x="11066" y="60411"/>
                </a:lnTo>
                <a:lnTo>
                  <a:pt x="13092" y="60234"/>
                </a:lnTo>
                <a:lnTo>
                  <a:pt x="15395" y="60117"/>
                </a:lnTo>
                <a:lnTo>
                  <a:pt x="20495" y="59986"/>
                </a:lnTo>
                <a:lnTo>
                  <a:pt x="59997" y="59881"/>
                </a:lnTo>
                <a:lnTo>
                  <a:pt x="55453" y="59881"/>
                </a:lnTo>
                <a:lnTo>
                  <a:pt x="54113" y="58929"/>
                </a:lnTo>
                <a:lnTo>
                  <a:pt x="53221" y="57341"/>
                </a:lnTo>
                <a:lnTo>
                  <a:pt x="52626" y="55330"/>
                </a:lnTo>
                <a:lnTo>
                  <a:pt x="51276" y="53989"/>
                </a:lnTo>
                <a:lnTo>
                  <a:pt x="49424" y="53096"/>
                </a:lnTo>
                <a:lnTo>
                  <a:pt x="47237" y="52500"/>
                </a:lnTo>
                <a:lnTo>
                  <a:pt x="44826" y="51150"/>
                </a:lnTo>
                <a:lnTo>
                  <a:pt x="42266" y="49298"/>
                </a:lnTo>
                <a:lnTo>
                  <a:pt x="39608" y="47111"/>
                </a:lnTo>
                <a:lnTo>
                  <a:pt x="37835" y="44700"/>
                </a:lnTo>
                <a:lnTo>
                  <a:pt x="36653" y="42141"/>
                </a:lnTo>
                <a:lnTo>
                  <a:pt x="35865" y="39482"/>
                </a:lnTo>
                <a:lnTo>
                  <a:pt x="34387" y="36756"/>
                </a:lnTo>
                <a:lnTo>
                  <a:pt x="32450" y="33987"/>
                </a:lnTo>
                <a:lnTo>
                  <a:pt x="30206" y="31188"/>
                </a:lnTo>
                <a:lnTo>
                  <a:pt x="28709" y="27418"/>
                </a:lnTo>
                <a:lnTo>
                  <a:pt x="27712" y="22999"/>
                </a:lnTo>
                <a:lnTo>
                  <a:pt x="26111" y="11321"/>
                </a:lnTo>
                <a:lnTo>
                  <a:pt x="25979" y="9410"/>
                </a:lnTo>
                <a:lnTo>
                  <a:pt x="25892" y="7184"/>
                </a:lnTo>
                <a:lnTo>
                  <a:pt x="25752" y="1318"/>
                </a:lnTo>
                <a:lnTo>
                  <a:pt x="26693" y="836"/>
                </a:lnTo>
                <a:lnTo>
                  <a:pt x="28272" y="515"/>
                </a:lnTo>
                <a:lnTo>
                  <a:pt x="30278" y="302"/>
                </a:lnTo>
                <a:lnTo>
                  <a:pt x="32568" y="159"/>
                </a:lnTo>
                <a:lnTo>
                  <a:pt x="37652" y="0"/>
                </a:lnTo>
                <a:lnTo>
                  <a:pt x="39388" y="910"/>
                </a:lnTo>
                <a:lnTo>
                  <a:pt x="40546" y="2470"/>
                </a:lnTo>
                <a:lnTo>
                  <a:pt x="41318" y="4462"/>
                </a:lnTo>
                <a:lnTo>
                  <a:pt x="42785" y="6742"/>
                </a:lnTo>
                <a:lnTo>
                  <a:pt x="44716" y="9215"/>
                </a:lnTo>
                <a:lnTo>
                  <a:pt x="46955" y="11816"/>
                </a:lnTo>
                <a:lnTo>
                  <a:pt x="49401" y="14503"/>
                </a:lnTo>
                <a:lnTo>
                  <a:pt x="54658" y="20028"/>
                </a:lnTo>
                <a:lnTo>
                  <a:pt x="56441" y="22835"/>
                </a:lnTo>
                <a:lnTo>
                  <a:pt x="57630" y="25659"/>
                </a:lnTo>
                <a:lnTo>
                  <a:pt x="58422" y="28494"/>
                </a:lnTo>
                <a:lnTo>
                  <a:pt x="59903" y="31336"/>
                </a:lnTo>
                <a:lnTo>
                  <a:pt x="61843" y="34184"/>
                </a:lnTo>
                <a:lnTo>
                  <a:pt x="64088" y="37035"/>
                </a:lnTo>
                <a:lnTo>
                  <a:pt x="66538" y="40840"/>
                </a:lnTo>
                <a:lnTo>
                  <a:pt x="69124" y="45282"/>
                </a:lnTo>
                <a:lnTo>
                  <a:pt x="71800" y="50148"/>
                </a:lnTo>
                <a:lnTo>
                  <a:pt x="73584" y="54345"/>
                </a:lnTo>
                <a:lnTo>
                  <a:pt x="74773" y="58095"/>
                </a:lnTo>
                <a:lnTo>
                  <a:pt x="75566" y="61548"/>
                </a:lnTo>
                <a:lnTo>
                  <a:pt x="76095" y="64802"/>
                </a:lnTo>
                <a:lnTo>
                  <a:pt x="76447" y="67925"/>
                </a:lnTo>
                <a:lnTo>
                  <a:pt x="76682" y="70959"/>
                </a:lnTo>
                <a:lnTo>
                  <a:pt x="75886" y="73934"/>
                </a:lnTo>
                <a:lnTo>
                  <a:pt x="74404" y="76869"/>
                </a:lnTo>
                <a:lnTo>
                  <a:pt x="72462" y="79779"/>
                </a:lnTo>
                <a:lnTo>
                  <a:pt x="71168" y="82671"/>
                </a:lnTo>
                <a:lnTo>
                  <a:pt x="70305" y="85552"/>
                </a:lnTo>
                <a:lnTo>
                  <a:pt x="68920" y="92468"/>
                </a:lnTo>
                <a:lnTo>
                  <a:pt x="67854" y="93036"/>
                </a:lnTo>
                <a:lnTo>
                  <a:pt x="66191" y="93415"/>
                </a:lnTo>
                <a:lnTo>
                  <a:pt x="64129" y="93667"/>
                </a:lnTo>
                <a:lnTo>
                  <a:pt x="61803" y="92882"/>
                </a:lnTo>
                <a:lnTo>
                  <a:pt x="59299" y="91407"/>
                </a:lnTo>
                <a:lnTo>
                  <a:pt x="56678" y="89471"/>
                </a:lnTo>
                <a:lnTo>
                  <a:pt x="53977" y="87228"/>
                </a:lnTo>
                <a:lnTo>
                  <a:pt x="51225" y="84779"/>
                </a:lnTo>
                <a:lnTo>
                  <a:pt x="48437" y="82195"/>
                </a:lnTo>
                <a:lnTo>
                  <a:pt x="45626" y="78567"/>
                </a:lnTo>
                <a:lnTo>
                  <a:pt x="42800" y="74244"/>
                </a:lnTo>
                <a:lnTo>
                  <a:pt x="39963" y="69456"/>
                </a:lnTo>
                <a:lnTo>
                  <a:pt x="37119" y="65312"/>
                </a:lnTo>
                <a:lnTo>
                  <a:pt x="34271" y="61597"/>
                </a:lnTo>
                <a:lnTo>
                  <a:pt x="31419" y="58167"/>
                </a:lnTo>
                <a:lnTo>
                  <a:pt x="28567" y="53976"/>
                </a:lnTo>
                <a:lnTo>
                  <a:pt x="25712" y="49277"/>
                </a:lnTo>
                <a:lnTo>
                  <a:pt x="22856" y="44239"/>
                </a:lnTo>
                <a:lnTo>
                  <a:pt x="20000" y="39928"/>
                </a:lnTo>
                <a:lnTo>
                  <a:pt x="17143" y="36102"/>
                </a:lnTo>
                <a:lnTo>
                  <a:pt x="14286" y="32598"/>
                </a:lnTo>
                <a:lnTo>
                  <a:pt x="12381" y="28357"/>
                </a:lnTo>
                <a:lnTo>
                  <a:pt x="11112" y="23625"/>
                </a:lnTo>
                <a:lnTo>
                  <a:pt x="9074" y="11444"/>
                </a:lnTo>
                <a:lnTo>
                  <a:pt x="8906" y="9493"/>
                </a:lnTo>
                <a:lnTo>
                  <a:pt x="8795" y="7239"/>
                </a:lnTo>
                <a:lnTo>
                  <a:pt x="8720" y="4784"/>
                </a:lnTo>
                <a:lnTo>
                  <a:pt x="9623" y="3147"/>
                </a:lnTo>
                <a:lnTo>
                  <a:pt x="11178" y="2056"/>
                </a:lnTo>
                <a:lnTo>
                  <a:pt x="13167" y="1328"/>
                </a:lnTo>
                <a:lnTo>
                  <a:pt x="15445" y="843"/>
                </a:lnTo>
                <a:lnTo>
                  <a:pt x="17917" y="520"/>
                </a:lnTo>
                <a:lnTo>
                  <a:pt x="20517" y="305"/>
                </a:lnTo>
                <a:lnTo>
                  <a:pt x="23203" y="161"/>
                </a:lnTo>
                <a:lnTo>
                  <a:pt x="28727" y="1"/>
                </a:lnTo>
                <a:lnTo>
                  <a:pt x="31534" y="911"/>
                </a:lnTo>
                <a:lnTo>
                  <a:pt x="34358" y="2470"/>
                </a:lnTo>
                <a:lnTo>
                  <a:pt x="37192" y="4462"/>
                </a:lnTo>
                <a:lnTo>
                  <a:pt x="40034" y="6743"/>
                </a:lnTo>
                <a:lnTo>
                  <a:pt x="42882" y="9215"/>
                </a:lnTo>
                <a:lnTo>
                  <a:pt x="45733" y="11817"/>
                </a:lnTo>
                <a:lnTo>
                  <a:pt x="51440" y="17247"/>
                </a:lnTo>
                <a:lnTo>
                  <a:pt x="62866" y="28494"/>
                </a:lnTo>
                <a:lnTo>
                  <a:pt x="64771" y="31336"/>
                </a:lnTo>
                <a:lnTo>
                  <a:pt x="66040" y="34184"/>
                </a:lnTo>
                <a:lnTo>
                  <a:pt x="66887" y="37035"/>
                </a:lnTo>
                <a:lnTo>
                  <a:pt x="68403" y="40840"/>
                </a:lnTo>
                <a:lnTo>
                  <a:pt x="70367" y="45282"/>
                </a:lnTo>
                <a:lnTo>
                  <a:pt x="72629" y="50148"/>
                </a:lnTo>
                <a:lnTo>
                  <a:pt x="74137" y="54345"/>
                </a:lnTo>
                <a:lnTo>
                  <a:pt x="75142" y="58095"/>
                </a:lnTo>
                <a:lnTo>
                  <a:pt x="75812" y="61548"/>
                </a:lnTo>
                <a:lnTo>
                  <a:pt x="76259" y="64802"/>
                </a:lnTo>
                <a:lnTo>
                  <a:pt x="76557" y="67925"/>
                </a:lnTo>
                <a:lnTo>
                  <a:pt x="77034" y="75228"/>
                </a:lnTo>
                <a:lnTo>
                  <a:pt x="77100" y="78767"/>
                </a:lnTo>
                <a:lnTo>
                  <a:pt x="77117" y="81044"/>
                </a:lnTo>
                <a:lnTo>
                  <a:pt x="76176" y="82562"/>
                </a:lnTo>
                <a:lnTo>
                  <a:pt x="74597" y="83574"/>
                </a:lnTo>
                <a:lnTo>
                  <a:pt x="72591" y="84249"/>
                </a:lnTo>
                <a:lnTo>
                  <a:pt x="70302" y="83747"/>
                </a:lnTo>
                <a:lnTo>
                  <a:pt x="67822" y="82459"/>
                </a:lnTo>
                <a:lnTo>
                  <a:pt x="65217" y="80648"/>
                </a:lnTo>
                <a:lnTo>
                  <a:pt x="62528" y="79441"/>
                </a:lnTo>
                <a:lnTo>
                  <a:pt x="59782" y="78636"/>
                </a:lnTo>
                <a:lnTo>
                  <a:pt x="57000" y="78099"/>
                </a:lnTo>
                <a:lnTo>
                  <a:pt x="55145" y="76789"/>
                </a:lnTo>
                <a:lnTo>
                  <a:pt x="53908" y="74963"/>
                </a:lnTo>
                <a:lnTo>
                  <a:pt x="53084" y="72793"/>
                </a:lnTo>
                <a:lnTo>
                  <a:pt x="51581" y="70394"/>
                </a:lnTo>
                <a:lnTo>
                  <a:pt x="49628" y="67842"/>
                </a:lnTo>
                <a:lnTo>
                  <a:pt x="47373" y="65189"/>
                </a:lnTo>
                <a:lnTo>
                  <a:pt x="45869" y="62467"/>
                </a:lnTo>
                <a:lnTo>
                  <a:pt x="44866" y="59700"/>
                </a:lnTo>
                <a:lnTo>
                  <a:pt x="42862" y="513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10"/>
          <p:cNvSpPr/>
          <p:nvPr/>
        </p:nvSpPr>
        <p:spPr>
          <a:xfrm>
            <a:off x="4769167" y="3541678"/>
            <a:ext cx="59995" cy="92582"/>
          </a:xfrm>
          <a:custGeom>
            <a:avLst/>
            <a:gdLst/>
            <a:ahLst/>
            <a:cxnLst/>
            <a:rect l="0" t="0" r="0" b="0"/>
            <a:pathLst>
              <a:path w="59995" h="92582">
                <a:moveTo>
                  <a:pt x="0" y="58772"/>
                </a:moveTo>
                <a:lnTo>
                  <a:pt x="38350" y="58772"/>
                </a:lnTo>
                <a:lnTo>
                  <a:pt x="39854" y="59724"/>
                </a:lnTo>
                <a:lnTo>
                  <a:pt x="40857" y="61312"/>
                </a:lnTo>
                <a:lnTo>
                  <a:pt x="41525" y="63322"/>
                </a:lnTo>
                <a:lnTo>
                  <a:pt x="42924" y="64663"/>
                </a:lnTo>
                <a:lnTo>
                  <a:pt x="44808" y="65557"/>
                </a:lnTo>
                <a:lnTo>
                  <a:pt x="50126" y="66991"/>
                </a:lnTo>
                <a:lnTo>
                  <a:pt x="50562" y="68061"/>
                </a:lnTo>
                <a:lnTo>
                  <a:pt x="50853" y="69727"/>
                </a:lnTo>
                <a:lnTo>
                  <a:pt x="51320" y="74694"/>
                </a:lnTo>
                <a:lnTo>
                  <a:pt x="50406" y="75102"/>
                </a:lnTo>
                <a:lnTo>
                  <a:pt x="48844" y="75373"/>
                </a:lnTo>
                <a:lnTo>
                  <a:pt x="46850" y="75555"/>
                </a:lnTo>
                <a:lnTo>
                  <a:pt x="45521" y="74722"/>
                </a:lnTo>
                <a:lnTo>
                  <a:pt x="44635" y="73216"/>
                </a:lnTo>
                <a:lnTo>
                  <a:pt x="44044" y="71258"/>
                </a:lnTo>
                <a:lnTo>
                  <a:pt x="42698" y="69001"/>
                </a:lnTo>
                <a:lnTo>
                  <a:pt x="40847" y="66544"/>
                </a:lnTo>
                <a:lnTo>
                  <a:pt x="38662" y="63953"/>
                </a:lnTo>
                <a:lnTo>
                  <a:pt x="36252" y="62226"/>
                </a:lnTo>
                <a:lnTo>
                  <a:pt x="33693" y="61074"/>
                </a:lnTo>
                <a:lnTo>
                  <a:pt x="31034" y="60307"/>
                </a:lnTo>
                <a:lnTo>
                  <a:pt x="28310" y="57890"/>
                </a:lnTo>
                <a:lnTo>
                  <a:pt x="25541" y="54374"/>
                </a:lnTo>
                <a:lnTo>
                  <a:pt x="22742" y="50125"/>
                </a:lnTo>
                <a:lnTo>
                  <a:pt x="19924" y="46339"/>
                </a:lnTo>
                <a:lnTo>
                  <a:pt x="17093" y="42864"/>
                </a:lnTo>
                <a:lnTo>
                  <a:pt x="14253" y="39594"/>
                </a:lnTo>
                <a:lnTo>
                  <a:pt x="11407" y="36461"/>
                </a:lnTo>
                <a:lnTo>
                  <a:pt x="5705" y="30441"/>
                </a:lnTo>
                <a:lnTo>
                  <a:pt x="3803" y="27502"/>
                </a:lnTo>
                <a:lnTo>
                  <a:pt x="2535" y="24590"/>
                </a:lnTo>
                <a:lnTo>
                  <a:pt x="1691" y="21697"/>
                </a:lnTo>
                <a:lnTo>
                  <a:pt x="1127" y="18815"/>
                </a:lnTo>
                <a:lnTo>
                  <a:pt x="751" y="15941"/>
                </a:lnTo>
                <a:lnTo>
                  <a:pt x="44" y="7840"/>
                </a:lnTo>
                <a:lnTo>
                  <a:pt x="982" y="6720"/>
                </a:lnTo>
                <a:lnTo>
                  <a:pt x="2559" y="5021"/>
                </a:lnTo>
                <a:lnTo>
                  <a:pt x="4564" y="2935"/>
                </a:lnTo>
                <a:lnTo>
                  <a:pt x="6853" y="1545"/>
                </a:lnTo>
                <a:lnTo>
                  <a:pt x="9331" y="618"/>
                </a:lnTo>
                <a:lnTo>
                  <a:pt x="11936" y="0"/>
                </a:lnTo>
                <a:lnTo>
                  <a:pt x="14625" y="541"/>
                </a:lnTo>
                <a:lnTo>
                  <a:pt x="17370" y="1853"/>
                </a:lnTo>
                <a:lnTo>
                  <a:pt x="20153" y="3681"/>
                </a:lnTo>
                <a:lnTo>
                  <a:pt x="22960" y="4900"/>
                </a:lnTo>
                <a:lnTo>
                  <a:pt x="25784" y="5712"/>
                </a:lnTo>
                <a:lnTo>
                  <a:pt x="28619" y="6253"/>
                </a:lnTo>
                <a:lnTo>
                  <a:pt x="31462" y="7567"/>
                </a:lnTo>
                <a:lnTo>
                  <a:pt x="34310" y="9395"/>
                </a:lnTo>
                <a:lnTo>
                  <a:pt x="37160" y="11567"/>
                </a:lnTo>
                <a:lnTo>
                  <a:pt x="40013" y="13966"/>
                </a:lnTo>
                <a:lnTo>
                  <a:pt x="42868" y="16519"/>
                </a:lnTo>
                <a:lnTo>
                  <a:pt x="45724" y="19173"/>
                </a:lnTo>
                <a:lnTo>
                  <a:pt x="48580" y="22848"/>
                </a:lnTo>
                <a:lnTo>
                  <a:pt x="51437" y="27202"/>
                </a:lnTo>
                <a:lnTo>
                  <a:pt x="54294" y="32010"/>
                </a:lnTo>
                <a:lnTo>
                  <a:pt x="56198" y="36168"/>
                </a:lnTo>
                <a:lnTo>
                  <a:pt x="57468" y="39893"/>
                </a:lnTo>
                <a:lnTo>
                  <a:pt x="58315" y="43328"/>
                </a:lnTo>
                <a:lnTo>
                  <a:pt x="58879" y="46571"/>
                </a:lnTo>
                <a:lnTo>
                  <a:pt x="59255" y="49685"/>
                </a:lnTo>
                <a:lnTo>
                  <a:pt x="59506" y="52714"/>
                </a:lnTo>
                <a:lnTo>
                  <a:pt x="59673" y="56638"/>
                </a:lnTo>
                <a:lnTo>
                  <a:pt x="59964" y="73002"/>
                </a:lnTo>
                <a:lnTo>
                  <a:pt x="59994" y="79604"/>
                </a:lnTo>
                <a:lnTo>
                  <a:pt x="59046" y="82185"/>
                </a:lnTo>
                <a:lnTo>
                  <a:pt x="57462" y="84858"/>
                </a:lnTo>
                <a:lnTo>
                  <a:pt x="55453" y="87593"/>
                </a:lnTo>
                <a:lnTo>
                  <a:pt x="53161" y="89415"/>
                </a:lnTo>
                <a:lnTo>
                  <a:pt x="50681" y="90631"/>
                </a:lnTo>
                <a:lnTo>
                  <a:pt x="44407" y="92581"/>
                </a:lnTo>
                <a:lnTo>
                  <a:pt x="42940" y="91789"/>
                </a:lnTo>
                <a:lnTo>
                  <a:pt x="41009" y="90308"/>
                </a:lnTo>
                <a:lnTo>
                  <a:pt x="38769" y="88369"/>
                </a:lnTo>
                <a:lnTo>
                  <a:pt x="36324" y="87075"/>
                </a:lnTo>
                <a:lnTo>
                  <a:pt x="33741" y="86213"/>
                </a:lnTo>
                <a:lnTo>
                  <a:pt x="31066" y="85638"/>
                </a:lnTo>
                <a:lnTo>
                  <a:pt x="28331" y="84303"/>
                </a:lnTo>
                <a:lnTo>
                  <a:pt x="25555" y="82460"/>
                </a:lnTo>
                <a:lnTo>
                  <a:pt x="22751" y="80279"/>
                </a:lnTo>
                <a:lnTo>
                  <a:pt x="19930" y="76920"/>
                </a:lnTo>
                <a:lnTo>
                  <a:pt x="17097" y="72775"/>
                </a:lnTo>
                <a:lnTo>
                  <a:pt x="14255" y="68107"/>
                </a:lnTo>
                <a:lnTo>
                  <a:pt x="12361" y="64043"/>
                </a:lnTo>
                <a:lnTo>
                  <a:pt x="11098" y="60381"/>
                </a:lnTo>
                <a:lnTo>
                  <a:pt x="10256" y="56987"/>
                </a:lnTo>
                <a:lnTo>
                  <a:pt x="9695" y="53772"/>
                </a:lnTo>
                <a:lnTo>
                  <a:pt x="9321" y="50676"/>
                </a:lnTo>
                <a:lnTo>
                  <a:pt x="9071" y="47659"/>
                </a:lnTo>
                <a:lnTo>
                  <a:pt x="8905" y="44696"/>
                </a:lnTo>
                <a:lnTo>
                  <a:pt x="8616" y="34775"/>
                </a:lnTo>
                <a:lnTo>
                  <a:pt x="8585" y="29013"/>
                </a:lnTo>
                <a:lnTo>
                  <a:pt x="9533" y="27502"/>
                </a:lnTo>
                <a:lnTo>
                  <a:pt x="11119" y="26496"/>
                </a:lnTo>
                <a:lnTo>
                  <a:pt x="13127" y="25824"/>
                </a:lnTo>
                <a:lnTo>
                  <a:pt x="15419" y="24424"/>
                </a:lnTo>
                <a:lnTo>
                  <a:pt x="17900" y="22538"/>
                </a:lnTo>
                <a:lnTo>
                  <a:pt x="25717" y="1590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1"/>
          <p:cNvSpPr/>
          <p:nvPr/>
        </p:nvSpPr>
        <p:spPr>
          <a:xfrm>
            <a:off x="4966382" y="3789045"/>
            <a:ext cx="85560" cy="77033"/>
          </a:xfrm>
          <a:custGeom>
            <a:avLst/>
            <a:gdLst/>
            <a:ahLst/>
            <a:cxnLst/>
            <a:rect l="0" t="0" r="0" b="0"/>
            <a:pathLst>
              <a:path w="85560" h="77033">
                <a:moveTo>
                  <a:pt x="34243" y="25717"/>
                </a:moveTo>
                <a:lnTo>
                  <a:pt x="34243" y="18336"/>
                </a:lnTo>
                <a:lnTo>
                  <a:pt x="35195" y="17939"/>
                </a:lnTo>
                <a:lnTo>
                  <a:pt x="36783" y="17674"/>
                </a:lnTo>
                <a:lnTo>
                  <a:pt x="38793" y="17497"/>
                </a:lnTo>
                <a:lnTo>
                  <a:pt x="40134" y="16428"/>
                </a:lnTo>
                <a:lnTo>
                  <a:pt x="41028" y="14761"/>
                </a:lnTo>
                <a:lnTo>
                  <a:pt x="41623" y="12698"/>
                </a:lnTo>
                <a:lnTo>
                  <a:pt x="42021" y="12276"/>
                </a:lnTo>
                <a:lnTo>
                  <a:pt x="42285" y="12946"/>
                </a:lnTo>
                <a:lnTo>
                  <a:pt x="42462" y="14346"/>
                </a:lnTo>
                <a:lnTo>
                  <a:pt x="43532" y="15278"/>
                </a:lnTo>
                <a:lnTo>
                  <a:pt x="45198" y="15901"/>
                </a:lnTo>
                <a:lnTo>
                  <a:pt x="47261" y="16315"/>
                </a:lnTo>
                <a:lnTo>
                  <a:pt x="49589" y="16592"/>
                </a:lnTo>
                <a:lnTo>
                  <a:pt x="52094" y="16776"/>
                </a:lnTo>
                <a:lnTo>
                  <a:pt x="54716" y="16899"/>
                </a:lnTo>
                <a:lnTo>
                  <a:pt x="56464" y="17933"/>
                </a:lnTo>
                <a:lnTo>
                  <a:pt x="57629" y="19576"/>
                </a:lnTo>
                <a:lnTo>
                  <a:pt x="58407" y="21623"/>
                </a:lnTo>
                <a:lnTo>
                  <a:pt x="59877" y="23940"/>
                </a:lnTo>
                <a:lnTo>
                  <a:pt x="61809" y="26437"/>
                </a:lnTo>
                <a:lnTo>
                  <a:pt x="64050" y="29055"/>
                </a:lnTo>
                <a:lnTo>
                  <a:pt x="65544" y="31752"/>
                </a:lnTo>
                <a:lnTo>
                  <a:pt x="66541" y="34503"/>
                </a:lnTo>
                <a:lnTo>
                  <a:pt x="67204" y="37290"/>
                </a:lnTo>
                <a:lnTo>
                  <a:pt x="68599" y="41052"/>
                </a:lnTo>
                <a:lnTo>
                  <a:pt x="70483" y="45465"/>
                </a:lnTo>
                <a:lnTo>
                  <a:pt x="72690" y="50313"/>
                </a:lnTo>
                <a:lnTo>
                  <a:pt x="74161" y="54497"/>
                </a:lnTo>
                <a:lnTo>
                  <a:pt x="75143" y="58239"/>
                </a:lnTo>
                <a:lnTo>
                  <a:pt x="76717" y="66537"/>
                </a:lnTo>
                <a:lnTo>
                  <a:pt x="76846" y="68170"/>
                </a:lnTo>
                <a:lnTo>
                  <a:pt x="76933" y="70212"/>
                </a:lnTo>
                <a:lnTo>
                  <a:pt x="76990" y="72525"/>
                </a:lnTo>
                <a:lnTo>
                  <a:pt x="76076" y="74068"/>
                </a:lnTo>
                <a:lnTo>
                  <a:pt x="74514" y="75096"/>
                </a:lnTo>
                <a:lnTo>
                  <a:pt x="69714" y="76746"/>
                </a:lnTo>
                <a:lnTo>
                  <a:pt x="68368" y="76881"/>
                </a:lnTo>
                <a:lnTo>
                  <a:pt x="66518" y="76972"/>
                </a:lnTo>
                <a:lnTo>
                  <a:pt x="64332" y="77032"/>
                </a:lnTo>
                <a:lnTo>
                  <a:pt x="61922" y="76119"/>
                </a:lnTo>
                <a:lnTo>
                  <a:pt x="59363" y="74559"/>
                </a:lnTo>
                <a:lnTo>
                  <a:pt x="56704" y="72566"/>
                </a:lnTo>
                <a:lnTo>
                  <a:pt x="53980" y="71237"/>
                </a:lnTo>
                <a:lnTo>
                  <a:pt x="51210" y="70351"/>
                </a:lnTo>
                <a:lnTo>
                  <a:pt x="48413" y="69760"/>
                </a:lnTo>
                <a:lnTo>
                  <a:pt x="45594" y="68414"/>
                </a:lnTo>
                <a:lnTo>
                  <a:pt x="42763" y="66565"/>
                </a:lnTo>
                <a:lnTo>
                  <a:pt x="39923" y="64379"/>
                </a:lnTo>
                <a:lnTo>
                  <a:pt x="36125" y="61017"/>
                </a:lnTo>
                <a:lnTo>
                  <a:pt x="26824" y="52201"/>
                </a:lnTo>
                <a:lnTo>
                  <a:pt x="15429" y="41078"/>
                </a:lnTo>
                <a:lnTo>
                  <a:pt x="12175" y="36911"/>
                </a:lnTo>
                <a:lnTo>
                  <a:pt x="9053" y="32227"/>
                </a:lnTo>
                <a:lnTo>
                  <a:pt x="1750" y="20124"/>
                </a:lnTo>
                <a:lnTo>
                  <a:pt x="1151" y="18178"/>
                </a:lnTo>
                <a:lnTo>
                  <a:pt x="752" y="15928"/>
                </a:lnTo>
                <a:lnTo>
                  <a:pt x="485" y="13477"/>
                </a:lnTo>
                <a:lnTo>
                  <a:pt x="308" y="10889"/>
                </a:lnTo>
                <a:lnTo>
                  <a:pt x="190" y="8212"/>
                </a:lnTo>
                <a:lnTo>
                  <a:pt x="0" y="1622"/>
                </a:lnTo>
                <a:lnTo>
                  <a:pt x="936" y="1081"/>
                </a:lnTo>
                <a:lnTo>
                  <a:pt x="2513" y="720"/>
                </a:lnTo>
                <a:lnTo>
                  <a:pt x="4517" y="481"/>
                </a:lnTo>
                <a:lnTo>
                  <a:pt x="6806" y="320"/>
                </a:lnTo>
                <a:lnTo>
                  <a:pt x="9284" y="213"/>
                </a:lnTo>
                <a:lnTo>
                  <a:pt x="11889" y="142"/>
                </a:lnTo>
                <a:lnTo>
                  <a:pt x="24656" y="42"/>
                </a:lnTo>
                <a:lnTo>
                  <a:pt x="28804" y="980"/>
                </a:lnTo>
                <a:lnTo>
                  <a:pt x="32522" y="2558"/>
                </a:lnTo>
                <a:lnTo>
                  <a:pt x="35953" y="4563"/>
                </a:lnTo>
                <a:lnTo>
                  <a:pt x="40145" y="6852"/>
                </a:lnTo>
                <a:lnTo>
                  <a:pt x="49883" y="11935"/>
                </a:lnTo>
                <a:lnTo>
                  <a:pt x="54194" y="14624"/>
                </a:lnTo>
                <a:lnTo>
                  <a:pt x="58021" y="17369"/>
                </a:lnTo>
                <a:lnTo>
                  <a:pt x="61525" y="20152"/>
                </a:lnTo>
                <a:lnTo>
                  <a:pt x="64814" y="22007"/>
                </a:lnTo>
                <a:lnTo>
                  <a:pt x="67958" y="23244"/>
                </a:lnTo>
                <a:lnTo>
                  <a:pt x="71007" y="24068"/>
                </a:lnTo>
                <a:lnTo>
                  <a:pt x="73039" y="25570"/>
                </a:lnTo>
                <a:lnTo>
                  <a:pt x="74395" y="27524"/>
                </a:lnTo>
                <a:lnTo>
                  <a:pt x="75298" y="29780"/>
                </a:lnTo>
                <a:lnTo>
                  <a:pt x="76853" y="31283"/>
                </a:lnTo>
                <a:lnTo>
                  <a:pt x="78842" y="32285"/>
                </a:lnTo>
                <a:lnTo>
                  <a:pt x="81121" y="32953"/>
                </a:lnTo>
                <a:lnTo>
                  <a:pt x="82640" y="34351"/>
                </a:lnTo>
                <a:lnTo>
                  <a:pt x="83652" y="36236"/>
                </a:lnTo>
                <a:lnTo>
                  <a:pt x="85559" y="42474"/>
                </a:lnTo>
                <a:lnTo>
                  <a:pt x="83085" y="42690"/>
                </a:lnTo>
                <a:lnTo>
                  <a:pt x="78286" y="42828"/>
                </a:lnTo>
                <a:lnTo>
                  <a:pt x="76940" y="41887"/>
                </a:lnTo>
                <a:lnTo>
                  <a:pt x="75090" y="40307"/>
                </a:lnTo>
                <a:lnTo>
                  <a:pt x="72904" y="38302"/>
                </a:lnTo>
                <a:lnTo>
                  <a:pt x="69542" y="36964"/>
                </a:lnTo>
                <a:lnTo>
                  <a:pt x="65396" y="36073"/>
                </a:lnTo>
                <a:lnTo>
                  <a:pt x="60726" y="35478"/>
                </a:lnTo>
                <a:lnTo>
                  <a:pt x="56661" y="34129"/>
                </a:lnTo>
                <a:lnTo>
                  <a:pt x="52998" y="32278"/>
                </a:lnTo>
                <a:lnTo>
                  <a:pt x="49604" y="30091"/>
                </a:lnTo>
                <a:lnTo>
                  <a:pt x="47341" y="27680"/>
                </a:lnTo>
                <a:lnTo>
                  <a:pt x="45832" y="25121"/>
                </a:lnTo>
                <a:lnTo>
                  <a:pt x="44827" y="22462"/>
                </a:lnTo>
                <a:lnTo>
                  <a:pt x="43204" y="20690"/>
                </a:lnTo>
                <a:lnTo>
                  <a:pt x="41169" y="19508"/>
                </a:lnTo>
                <a:lnTo>
                  <a:pt x="38860" y="18720"/>
                </a:lnTo>
                <a:lnTo>
                  <a:pt x="37321" y="17242"/>
                </a:lnTo>
                <a:lnTo>
                  <a:pt x="36295" y="15305"/>
                </a:lnTo>
                <a:lnTo>
                  <a:pt x="35611" y="13060"/>
                </a:lnTo>
                <a:lnTo>
                  <a:pt x="34202" y="10612"/>
                </a:lnTo>
                <a:lnTo>
                  <a:pt x="32311" y="8027"/>
                </a:lnTo>
                <a:lnTo>
                  <a:pt x="26982" y="1585"/>
                </a:lnTo>
                <a:lnTo>
                  <a:pt x="27497" y="1057"/>
                </a:lnTo>
                <a:lnTo>
                  <a:pt x="28793" y="704"/>
                </a:lnTo>
                <a:lnTo>
                  <a:pt x="3424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2"/>
          <p:cNvSpPr/>
          <p:nvPr/>
        </p:nvSpPr>
        <p:spPr>
          <a:xfrm>
            <a:off x="5214937" y="4003837"/>
            <a:ext cx="59891" cy="85129"/>
          </a:xfrm>
          <a:custGeom>
            <a:avLst/>
            <a:gdLst/>
            <a:ahLst/>
            <a:cxnLst/>
            <a:rect l="0" t="0" r="0" b="0"/>
            <a:pathLst>
              <a:path w="59891" h="85129">
                <a:moveTo>
                  <a:pt x="17145" y="42383"/>
                </a:moveTo>
                <a:lnTo>
                  <a:pt x="17145" y="34163"/>
                </a:lnTo>
                <a:lnTo>
                  <a:pt x="18098" y="34045"/>
                </a:lnTo>
                <a:lnTo>
                  <a:pt x="19685" y="33967"/>
                </a:lnTo>
                <a:lnTo>
                  <a:pt x="24526" y="33841"/>
                </a:lnTo>
                <a:lnTo>
                  <a:pt x="25876" y="34783"/>
                </a:lnTo>
                <a:lnTo>
                  <a:pt x="27728" y="36364"/>
                </a:lnTo>
                <a:lnTo>
                  <a:pt x="29915" y="38370"/>
                </a:lnTo>
                <a:lnTo>
                  <a:pt x="34886" y="43140"/>
                </a:lnTo>
                <a:lnTo>
                  <a:pt x="37545" y="45744"/>
                </a:lnTo>
                <a:lnTo>
                  <a:pt x="40270" y="47481"/>
                </a:lnTo>
                <a:lnTo>
                  <a:pt x="43039" y="48639"/>
                </a:lnTo>
                <a:lnTo>
                  <a:pt x="45838" y="49411"/>
                </a:lnTo>
                <a:lnTo>
                  <a:pt x="47703" y="50879"/>
                </a:lnTo>
                <a:lnTo>
                  <a:pt x="48947" y="52809"/>
                </a:lnTo>
                <a:lnTo>
                  <a:pt x="49776" y="55048"/>
                </a:lnTo>
                <a:lnTo>
                  <a:pt x="51282" y="57494"/>
                </a:lnTo>
                <a:lnTo>
                  <a:pt x="53238" y="60077"/>
                </a:lnTo>
                <a:lnTo>
                  <a:pt x="55495" y="62751"/>
                </a:lnTo>
                <a:lnTo>
                  <a:pt x="56999" y="65487"/>
                </a:lnTo>
                <a:lnTo>
                  <a:pt x="58002" y="68263"/>
                </a:lnTo>
                <a:lnTo>
                  <a:pt x="59611" y="75011"/>
                </a:lnTo>
                <a:lnTo>
                  <a:pt x="59743" y="76518"/>
                </a:lnTo>
                <a:lnTo>
                  <a:pt x="59832" y="78474"/>
                </a:lnTo>
                <a:lnTo>
                  <a:pt x="59890" y="80731"/>
                </a:lnTo>
                <a:lnTo>
                  <a:pt x="58977" y="82236"/>
                </a:lnTo>
                <a:lnTo>
                  <a:pt x="57415" y="83239"/>
                </a:lnTo>
                <a:lnTo>
                  <a:pt x="52617" y="84849"/>
                </a:lnTo>
                <a:lnTo>
                  <a:pt x="51270" y="84981"/>
                </a:lnTo>
                <a:lnTo>
                  <a:pt x="49420" y="85069"/>
                </a:lnTo>
                <a:lnTo>
                  <a:pt x="47235" y="85128"/>
                </a:lnTo>
                <a:lnTo>
                  <a:pt x="44824" y="84214"/>
                </a:lnTo>
                <a:lnTo>
                  <a:pt x="42266" y="82653"/>
                </a:lnTo>
                <a:lnTo>
                  <a:pt x="39607" y="80659"/>
                </a:lnTo>
                <a:lnTo>
                  <a:pt x="36883" y="78378"/>
                </a:lnTo>
                <a:lnTo>
                  <a:pt x="34113" y="75905"/>
                </a:lnTo>
                <a:lnTo>
                  <a:pt x="31315" y="73303"/>
                </a:lnTo>
                <a:lnTo>
                  <a:pt x="28496" y="69664"/>
                </a:lnTo>
                <a:lnTo>
                  <a:pt x="25665" y="65333"/>
                </a:lnTo>
                <a:lnTo>
                  <a:pt x="22825" y="60540"/>
                </a:lnTo>
                <a:lnTo>
                  <a:pt x="19979" y="56393"/>
                </a:lnTo>
                <a:lnTo>
                  <a:pt x="17130" y="52675"/>
                </a:lnTo>
                <a:lnTo>
                  <a:pt x="14277" y="49244"/>
                </a:lnTo>
                <a:lnTo>
                  <a:pt x="11423" y="46004"/>
                </a:lnTo>
                <a:lnTo>
                  <a:pt x="5712" y="39865"/>
                </a:lnTo>
                <a:lnTo>
                  <a:pt x="3808" y="35941"/>
                </a:lnTo>
                <a:lnTo>
                  <a:pt x="2539" y="31421"/>
                </a:lnTo>
                <a:lnTo>
                  <a:pt x="501" y="19580"/>
                </a:lnTo>
                <a:lnTo>
                  <a:pt x="334" y="17656"/>
                </a:lnTo>
                <a:lnTo>
                  <a:pt x="223" y="15421"/>
                </a:lnTo>
                <a:lnTo>
                  <a:pt x="99" y="10397"/>
                </a:lnTo>
                <a:lnTo>
                  <a:pt x="44" y="4990"/>
                </a:lnTo>
                <a:lnTo>
                  <a:pt x="982" y="3166"/>
                </a:lnTo>
                <a:lnTo>
                  <a:pt x="2560" y="1951"/>
                </a:lnTo>
                <a:lnTo>
                  <a:pt x="7385" y="0"/>
                </a:lnTo>
                <a:lnTo>
                  <a:pt x="9686" y="793"/>
                </a:lnTo>
                <a:lnTo>
                  <a:pt x="13124" y="2273"/>
                </a:lnTo>
                <a:lnTo>
                  <a:pt x="17322" y="4213"/>
                </a:lnTo>
                <a:lnTo>
                  <a:pt x="21074" y="5506"/>
                </a:lnTo>
                <a:lnTo>
                  <a:pt x="24527" y="6368"/>
                </a:lnTo>
                <a:lnTo>
                  <a:pt x="27781" y="6943"/>
                </a:lnTo>
                <a:lnTo>
                  <a:pt x="29951" y="8279"/>
                </a:lnTo>
                <a:lnTo>
                  <a:pt x="31397" y="10122"/>
                </a:lnTo>
                <a:lnTo>
                  <a:pt x="32361" y="12303"/>
                </a:lnTo>
                <a:lnTo>
                  <a:pt x="33957" y="13757"/>
                </a:lnTo>
                <a:lnTo>
                  <a:pt x="35973" y="14726"/>
                </a:lnTo>
                <a:lnTo>
                  <a:pt x="38269" y="15373"/>
                </a:lnTo>
                <a:lnTo>
                  <a:pt x="40753" y="16756"/>
                </a:lnTo>
                <a:lnTo>
                  <a:pt x="43361" y="18631"/>
                </a:lnTo>
                <a:lnTo>
                  <a:pt x="46053" y="20833"/>
                </a:lnTo>
                <a:lnTo>
                  <a:pt x="47847" y="23254"/>
                </a:lnTo>
                <a:lnTo>
                  <a:pt x="49043" y="25820"/>
                </a:lnTo>
                <a:lnTo>
                  <a:pt x="49840" y="28483"/>
                </a:lnTo>
                <a:lnTo>
                  <a:pt x="51324" y="31212"/>
                </a:lnTo>
                <a:lnTo>
                  <a:pt x="53266" y="33983"/>
                </a:lnTo>
                <a:lnTo>
                  <a:pt x="55513" y="36783"/>
                </a:lnTo>
                <a:lnTo>
                  <a:pt x="56059" y="38649"/>
                </a:lnTo>
                <a:lnTo>
                  <a:pt x="55470" y="39894"/>
                </a:lnTo>
                <a:lnTo>
                  <a:pt x="54125" y="40723"/>
                </a:lnTo>
                <a:lnTo>
                  <a:pt x="53229" y="42229"/>
                </a:lnTo>
                <a:lnTo>
                  <a:pt x="52631" y="44185"/>
                </a:lnTo>
                <a:lnTo>
                  <a:pt x="51672" y="49618"/>
                </a:lnTo>
                <a:lnTo>
                  <a:pt x="50640" y="50064"/>
                </a:lnTo>
                <a:lnTo>
                  <a:pt x="49000" y="50361"/>
                </a:lnTo>
                <a:lnTo>
                  <a:pt x="46954" y="50559"/>
                </a:lnTo>
                <a:lnTo>
                  <a:pt x="44638" y="49738"/>
                </a:lnTo>
                <a:lnTo>
                  <a:pt x="42141" y="48239"/>
                </a:lnTo>
                <a:lnTo>
                  <a:pt x="39524" y="46287"/>
                </a:lnTo>
                <a:lnTo>
                  <a:pt x="36827" y="44986"/>
                </a:lnTo>
                <a:lnTo>
                  <a:pt x="34077" y="44118"/>
                </a:lnTo>
                <a:lnTo>
                  <a:pt x="31290" y="43539"/>
                </a:lnTo>
                <a:lnTo>
                  <a:pt x="28480" y="43154"/>
                </a:lnTo>
                <a:lnTo>
                  <a:pt x="25654" y="42897"/>
                </a:lnTo>
                <a:lnTo>
                  <a:pt x="22818" y="42726"/>
                </a:lnTo>
                <a:lnTo>
                  <a:pt x="19975" y="41659"/>
                </a:lnTo>
                <a:lnTo>
                  <a:pt x="17126" y="39995"/>
                </a:lnTo>
                <a:lnTo>
                  <a:pt x="10263" y="35032"/>
                </a:lnTo>
                <a:lnTo>
                  <a:pt x="8747" y="33672"/>
                </a:lnTo>
                <a:lnTo>
                  <a:pt x="0" y="252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13"/>
          <p:cNvSpPr/>
          <p:nvPr/>
        </p:nvSpPr>
        <p:spPr>
          <a:xfrm>
            <a:off x="5446408" y="4234850"/>
            <a:ext cx="59598" cy="68546"/>
          </a:xfrm>
          <a:custGeom>
            <a:avLst/>
            <a:gdLst/>
            <a:ahLst/>
            <a:cxnLst/>
            <a:rect l="0" t="0" r="0" b="0"/>
            <a:pathLst>
              <a:path w="59598" h="68546">
                <a:moveTo>
                  <a:pt x="8559" y="68545"/>
                </a:moveTo>
                <a:lnTo>
                  <a:pt x="8559" y="60325"/>
                </a:lnTo>
                <a:lnTo>
                  <a:pt x="9512" y="59255"/>
                </a:lnTo>
                <a:lnTo>
                  <a:pt x="15940" y="52622"/>
                </a:lnTo>
                <a:lnTo>
                  <a:pt x="25320" y="43212"/>
                </a:lnTo>
                <a:lnTo>
                  <a:pt x="26400" y="43084"/>
                </a:lnTo>
                <a:lnTo>
                  <a:pt x="28074" y="42998"/>
                </a:lnTo>
                <a:lnTo>
                  <a:pt x="32473" y="42903"/>
                </a:lnTo>
                <a:lnTo>
                  <a:pt x="37602" y="42861"/>
                </a:lnTo>
                <a:lnTo>
                  <a:pt x="39351" y="43802"/>
                </a:lnTo>
                <a:lnTo>
                  <a:pt x="40517" y="45382"/>
                </a:lnTo>
                <a:lnTo>
                  <a:pt x="41295" y="47388"/>
                </a:lnTo>
                <a:lnTo>
                  <a:pt x="42765" y="48725"/>
                </a:lnTo>
                <a:lnTo>
                  <a:pt x="44698" y="49617"/>
                </a:lnTo>
                <a:lnTo>
                  <a:pt x="51387" y="51391"/>
                </a:lnTo>
                <a:lnTo>
                  <a:pt x="51412" y="51397"/>
                </a:lnTo>
                <a:lnTo>
                  <a:pt x="46868" y="51399"/>
                </a:lnTo>
                <a:lnTo>
                  <a:pt x="45528" y="50446"/>
                </a:lnTo>
                <a:lnTo>
                  <a:pt x="44635" y="48859"/>
                </a:lnTo>
                <a:lnTo>
                  <a:pt x="44040" y="46849"/>
                </a:lnTo>
                <a:lnTo>
                  <a:pt x="42691" y="44556"/>
                </a:lnTo>
                <a:lnTo>
                  <a:pt x="40838" y="42074"/>
                </a:lnTo>
                <a:lnTo>
                  <a:pt x="38651" y="39468"/>
                </a:lnTo>
                <a:lnTo>
                  <a:pt x="36241" y="36778"/>
                </a:lnTo>
                <a:lnTo>
                  <a:pt x="31022" y="31249"/>
                </a:lnTo>
                <a:lnTo>
                  <a:pt x="14239" y="14239"/>
                </a:lnTo>
                <a:lnTo>
                  <a:pt x="11393" y="12338"/>
                </a:lnTo>
                <a:lnTo>
                  <a:pt x="8544" y="11071"/>
                </a:lnTo>
                <a:lnTo>
                  <a:pt x="5691" y="10226"/>
                </a:lnTo>
                <a:lnTo>
                  <a:pt x="3790" y="8711"/>
                </a:lnTo>
                <a:lnTo>
                  <a:pt x="2522" y="6748"/>
                </a:lnTo>
                <a:lnTo>
                  <a:pt x="135" y="362"/>
                </a:lnTo>
                <a:lnTo>
                  <a:pt x="1038" y="229"/>
                </a:lnTo>
                <a:lnTo>
                  <a:pt x="2593" y="141"/>
                </a:lnTo>
                <a:lnTo>
                  <a:pt x="7381" y="0"/>
                </a:lnTo>
                <a:lnTo>
                  <a:pt x="8726" y="941"/>
                </a:lnTo>
                <a:lnTo>
                  <a:pt x="10575" y="2520"/>
                </a:lnTo>
                <a:lnTo>
                  <a:pt x="12761" y="4526"/>
                </a:lnTo>
                <a:lnTo>
                  <a:pt x="17729" y="9294"/>
                </a:lnTo>
                <a:lnTo>
                  <a:pt x="28679" y="20117"/>
                </a:lnTo>
                <a:lnTo>
                  <a:pt x="31498" y="23877"/>
                </a:lnTo>
                <a:lnTo>
                  <a:pt x="34329" y="28289"/>
                </a:lnTo>
                <a:lnTo>
                  <a:pt x="37169" y="33135"/>
                </a:lnTo>
                <a:lnTo>
                  <a:pt x="40015" y="37318"/>
                </a:lnTo>
                <a:lnTo>
                  <a:pt x="42865" y="41059"/>
                </a:lnTo>
                <a:lnTo>
                  <a:pt x="49732" y="49357"/>
                </a:lnTo>
                <a:lnTo>
                  <a:pt x="51247" y="50990"/>
                </a:lnTo>
                <a:lnTo>
                  <a:pt x="58654" y="58601"/>
                </a:lnTo>
                <a:lnTo>
                  <a:pt x="59101" y="60011"/>
                </a:lnTo>
                <a:lnTo>
                  <a:pt x="59398" y="61903"/>
                </a:lnTo>
                <a:lnTo>
                  <a:pt x="59597" y="64117"/>
                </a:lnTo>
                <a:lnTo>
                  <a:pt x="58777" y="65592"/>
                </a:lnTo>
                <a:lnTo>
                  <a:pt x="57278" y="66577"/>
                </a:lnTo>
                <a:lnTo>
                  <a:pt x="55326" y="67233"/>
                </a:lnTo>
                <a:lnTo>
                  <a:pt x="53072" y="66718"/>
                </a:lnTo>
                <a:lnTo>
                  <a:pt x="50617" y="65422"/>
                </a:lnTo>
                <a:lnTo>
                  <a:pt x="44383" y="61049"/>
                </a:lnTo>
                <a:lnTo>
                  <a:pt x="42920" y="59737"/>
                </a:lnTo>
                <a:lnTo>
                  <a:pt x="38753" y="55740"/>
                </a:lnTo>
                <a:lnTo>
                  <a:pt x="52" y="17176"/>
                </a:lnTo>
                <a:lnTo>
                  <a:pt x="0" y="17123"/>
                </a:lnTo>
                <a:lnTo>
                  <a:pt x="4541" y="21664"/>
                </a:lnTo>
                <a:lnTo>
                  <a:pt x="5881" y="23956"/>
                </a:lnTo>
                <a:lnTo>
                  <a:pt x="6773" y="26437"/>
                </a:lnTo>
                <a:lnTo>
                  <a:pt x="8559" y="342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14"/>
          <p:cNvSpPr/>
          <p:nvPr/>
        </p:nvSpPr>
        <p:spPr>
          <a:xfrm>
            <a:off x="5669279" y="4500669"/>
            <a:ext cx="25612" cy="25611"/>
          </a:xfrm>
          <a:custGeom>
            <a:avLst/>
            <a:gdLst/>
            <a:ahLst/>
            <a:cxnLst/>
            <a:rect l="0" t="0" r="0" b="0"/>
            <a:pathLst>
              <a:path w="25612" h="25611">
                <a:moveTo>
                  <a:pt x="8573" y="25610"/>
                </a:moveTo>
                <a:lnTo>
                  <a:pt x="8573" y="8828"/>
                </a:lnTo>
                <a:lnTo>
                  <a:pt x="7621" y="7755"/>
                </a:lnTo>
                <a:lnTo>
                  <a:pt x="4023" y="4022"/>
                </a:lnTo>
                <a:lnTo>
                  <a:pt x="3634" y="2646"/>
                </a:lnTo>
                <a:lnTo>
                  <a:pt x="4328" y="1728"/>
                </a:lnTo>
                <a:lnTo>
                  <a:pt x="8324" y="0"/>
                </a:lnTo>
                <a:lnTo>
                  <a:pt x="9360" y="917"/>
                </a:lnTo>
                <a:lnTo>
                  <a:pt x="15932" y="7284"/>
                </a:lnTo>
                <a:lnTo>
                  <a:pt x="16337" y="8630"/>
                </a:lnTo>
                <a:lnTo>
                  <a:pt x="16606" y="10480"/>
                </a:lnTo>
                <a:lnTo>
                  <a:pt x="16786" y="12667"/>
                </a:lnTo>
                <a:lnTo>
                  <a:pt x="17859" y="14124"/>
                </a:lnTo>
                <a:lnTo>
                  <a:pt x="19526" y="15095"/>
                </a:lnTo>
                <a:lnTo>
                  <a:pt x="21590" y="15742"/>
                </a:lnTo>
                <a:lnTo>
                  <a:pt x="22966" y="17127"/>
                </a:lnTo>
                <a:lnTo>
                  <a:pt x="23883" y="19002"/>
                </a:lnTo>
                <a:lnTo>
                  <a:pt x="25611" y="25224"/>
                </a:lnTo>
                <a:lnTo>
                  <a:pt x="24694" y="25353"/>
                </a:lnTo>
                <a:lnTo>
                  <a:pt x="23131" y="25439"/>
                </a:lnTo>
                <a:lnTo>
                  <a:pt x="17496" y="25601"/>
                </a:lnTo>
                <a:lnTo>
                  <a:pt x="16427" y="24652"/>
                </a:lnTo>
                <a:lnTo>
                  <a:pt x="9796" y="18229"/>
                </a:lnTo>
                <a:lnTo>
                  <a:pt x="8436" y="17832"/>
                </a:lnTo>
                <a:lnTo>
                  <a:pt x="6576" y="17567"/>
                </a:lnTo>
                <a:lnTo>
                  <a:pt x="0" y="170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15"/>
          <p:cNvSpPr/>
          <p:nvPr/>
        </p:nvSpPr>
        <p:spPr>
          <a:xfrm>
            <a:off x="3152691" y="1937385"/>
            <a:ext cx="2542307" cy="2588895"/>
          </a:xfrm>
          <a:custGeom>
            <a:avLst/>
            <a:gdLst/>
            <a:ahLst/>
            <a:cxnLst/>
            <a:rect l="0" t="0" r="0" b="0"/>
            <a:pathLst>
              <a:path w="2542307" h="2588895">
                <a:moveTo>
                  <a:pt x="2542306" y="2588894"/>
                </a:moveTo>
                <a:lnTo>
                  <a:pt x="2542306" y="2581513"/>
                </a:lnTo>
                <a:lnTo>
                  <a:pt x="2541354" y="2581116"/>
                </a:lnTo>
                <a:lnTo>
                  <a:pt x="2534925" y="2580427"/>
                </a:lnTo>
                <a:lnTo>
                  <a:pt x="2534528" y="2579440"/>
                </a:lnTo>
                <a:lnTo>
                  <a:pt x="2534087" y="2575803"/>
                </a:lnTo>
                <a:lnTo>
                  <a:pt x="2533016" y="2574452"/>
                </a:lnTo>
                <a:lnTo>
                  <a:pt x="2531351" y="2573551"/>
                </a:lnTo>
                <a:lnTo>
                  <a:pt x="2526384" y="2572106"/>
                </a:lnTo>
                <a:lnTo>
                  <a:pt x="2500742" y="2547331"/>
                </a:lnTo>
                <a:lnTo>
                  <a:pt x="2499357" y="2546898"/>
                </a:lnTo>
                <a:lnTo>
                  <a:pt x="2495278" y="2546417"/>
                </a:lnTo>
                <a:lnTo>
                  <a:pt x="2493809" y="2545336"/>
                </a:lnTo>
                <a:lnTo>
                  <a:pt x="2492829" y="2543663"/>
                </a:lnTo>
                <a:lnTo>
                  <a:pt x="2492177" y="2541596"/>
                </a:lnTo>
                <a:lnTo>
                  <a:pt x="2488911" y="2536758"/>
                </a:lnTo>
                <a:lnTo>
                  <a:pt x="2457909" y="2504498"/>
                </a:lnTo>
                <a:lnTo>
                  <a:pt x="2457467" y="2503103"/>
                </a:lnTo>
                <a:lnTo>
                  <a:pt x="2456975" y="2499013"/>
                </a:lnTo>
                <a:lnTo>
                  <a:pt x="2455891" y="2496588"/>
                </a:lnTo>
                <a:lnTo>
                  <a:pt x="2449235" y="2487604"/>
                </a:lnTo>
                <a:lnTo>
                  <a:pt x="2440736" y="2478782"/>
                </a:lnTo>
                <a:lnTo>
                  <a:pt x="2440302" y="2477386"/>
                </a:lnTo>
                <a:lnTo>
                  <a:pt x="2439821" y="2473296"/>
                </a:lnTo>
                <a:lnTo>
                  <a:pt x="2438740" y="2470871"/>
                </a:lnTo>
                <a:lnTo>
                  <a:pt x="2432089" y="2461887"/>
                </a:lnTo>
                <a:lnTo>
                  <a:pt x="2426676" y="2456224"/>
                </a:lnTo>
                <a:lnTo>
                  <a:pt x="2425214" y="2453775"/>
                </a:lnTo>
                <a:lnTo>
                  <a:pt x="2422205" y="2445778"/>
                </a:lnTo>
                <a:lnTo>
                  <a:pt x="2415024" y="2436251"/>
                </a:lnTo>
                <a:lnTo>
                  <a:pt x="2409555" y="2430531"/>
                </a:lnTo>
                <a:lnTo>
                  <a:pt x="2408085" y="2428074"/>
                </a:lnTo>
                <a:lnTo>
                  <a:pt x="2405064" y="2420065"/>
                </a:lnTo>
                <a:lnTo>
                  <a:pt x="2400982" y="2414481"/>
                </a:lnTo>
                <a:lnTo>
                  <a:pt x="2398560" y="2412612"/>
                </a:lnTo>
                <a:lnTo>
                  <a:pt x="2395993" y="2411365"/>
                </a:lnTo>
                <a:lnTo>
                  <a:pt x="2393329" y="2410534"/>
                </a:lnTo>
                <a:lnTo>
                  <a:pt x="2391553" y="2409028"/>
                </a:lnTo>
                <a:lnTo>
                  <a:pt x="2390369" y="2407071"/>
                </a:lnTo>
                <a:lnTo>
                  <a:pt x="2389580" y="2404814"/>
                </a:lnTo>
                <a:lnTo>
                  <a:pt x="2386163" y="2399766"/>
                </a:lnTo>
                <a:lnTo>
                  <a:pt x="2383918" y="2397086"/>
                </a:lnTo>
                <a:lnTo>
                  <a:pt x="2381469" y="2395300"/>
                </a:lnTo>
                <a:lnTo>
                  <a:pt x="2376208" y="2393315"/>
                </a:lnTo>
                <a:lnTo>
                  <a:pt x="2374424" y="2391833"/>
                </a:lnTo>
                <a:lnTo>
                  <a:pt x="2373234" y="2389893"/>
                </a:lnTo>
                <a:lnTo>
                  <a:pt x="2372442" y="2387647"/>
                </a:lnTo>
                <a:lnTo>
                  <a:pt x="2369021" y="2382611"/>
                </a:lnTo>
                <a:lnTo>
                  <a:pt x="2363614" y="2376168"/>
                </a:lnTo>
                <a:lnTo>
                  <a:pt x="2362875" y="2372747"/>
                </a:lnTo>
                <a:lnTo>
                  <a:pt x="2362678" y="2370501"/>
                </a:lnTo>
                <a:lnTo>
                  <a:pt x="2361594" y="2369004"/>
                </a:lnTo>
                <a:lnTo>
                  <a:pt x="2359919" y="2368006"/>
                </a:lnTo>
                <a:lnTo>
                  <a:pt x="2357850" y="2367341"/>
                </a:lnTo>
                <a:lnTo>
                  <a:pt x="2356470" y="2365944"/>
                </a:lnTo>
                <a:lnTo>
                  <a:pt x="2355551" y="2364061"/>
                </a:lnTo>
                <a:lnTo>
                  <a:pt x="2354937" y="2361853"/>
                </a:lnTo>
                <a:lnTo>
                  <a:pt x="2353576" y="2360381"/>
                </a:lnTo>
                <a:lnTo>
                  <a:pt x="2351716" y="2359400"/>
                </a:lnTo>
                <a:lnTo>
                  <a:pt x="2349524" y="2358746"/>
                </a:lnTo>
                <a:lnTo>
                  <a:pt x="2344548" y="2355479"/>
                </a:lnTo>
                <a:lnTo>
                  <a:pt x="2338142" y="2350171"/>
                </a:lnTo>
                <a:lnTo>
                  <a:pt x="2334727" y="2349445"/>
                </a:lnTo>
                <a:lnTo>
                  <a:pt x="2332482" y="2349252"/>
                </a:lnTo>
                <a:lnTo>
                  <a:pt x="2330986" y="2348170"/>
                </a:lnTo>
                <a:lnTo>
                  <a:pt x="2329989" y="2346497"/>
                </a:lnTo>
                <a:lnTo>
                  <a:pt x="2329323" y="2344429"/>
                </a:lnTo>
                <a:lnTo>
                  <a:pt x="2327927" y="2343050"/>
                </a:lnTo>
                <a:lnTo>
                  <a:pt x="2326045" y="2342131"/>
                </a:lnTo>
                <a:lnTo>
                  <a:pt x="2323837" y="2341518"/>
                </a:lnTo>
                <a:lnTo>
                  <a:pt x="2322365" y="2340157"/>
                </a:lnTo>
                <a:lnTo>
                  <a:pt x="2321384" y="2338297"/>
                </a:lnTo>
                <a:lnTo>
                  <a:pt x="2320729" y="2336104"/>
                </a:lnTo>
                <a:lnTo>
                  <a:pt x="2319341" y="2334643"/>
                </a:lnTo>
                <a:lnTo>
                  <a:pt x="2317463" y="2333669"/>
                </a:lnTo>
                <a:lnTo>
                  <a:pt x="2315258" y="2333019"/>
                </a:lnTo>
                <a:lnTo>
                  <a:pt x="2310268" y="2329757"/>
                </a:lnTo>
                <a:lnTo>
                  <a:pt x="2295033" y="2315881"/>
                </a:lnTo>
                <a:lnTo>
                  <a:pt x="2294590" y="2314493"/>
                </a:lnTo>
                <a:lnTo>
                  <a:pt x="2294097" y="2310411"/>
                </a:lnTo>
                <a:lnTo>
                  <a:pt x="2293014" y="2308941"/>
                </a:lnTo>
                <a:lnTo>
                  <a:pt x="2291339" y="2307962"/>
                </a:lnTo>
                <a:lnTo>
                  <a:pt x="2289269" y="2307308"/>
                </a:lnTo>
                <a:lnTo>
                  <a:pt x="2284431" y="2304042"/>
                </a:lnTo>
                <a:lnTo>
                  <a:pt x="2278113" y="2298736"/>
                </a:lnTo>
                <a:lnTo>
                  <a:pt x="2277595" y="2297348"/>
                </a:lnTo>
                <a:lnTo>
                  <a:pt x="2277019" y="2293266"/>
                </a:lnTo>
                <a:lnTo>
                  <a:pt x="2275913" y="2291796"/>
                </a:lnTo>
                <a:lnTo>
                  <a:pt x="2274223" y="2290816"/>
                </a:lnTo>
                <a:lnTo>
                  <a:pt x="2272144" y="2290163"/>
                </a:lnTo>
                <a:lnTo>
                  <a:pt x="2270758" y="2288776"/>
                </a:lnTo>
                <a:lnTo>
                  <a:pt x="2269834" y="2286898"/>
                </a:lnTo>
                <a:lnTo>
                  <a:pt x="2269218" y="2284693"/>
                </a:lnTo>
                <a:lnTo>
                  <a:pt x="2267855" y="2283224"/>
                </a:lnTo>
                <a:lnTo>
                  <a:pt x="2265994" y="2282244"/>
                </a:lnTo>
                <a:lnTo>
                  <a:pt x="2263800" y="2281591"/>
                </a:lnTo>
                <a:lnTo>
                  <a:pt x="2262338" y="2280203"/>
                </a:lnTo>
                <a:lnTo>
                  <a:pt x="2261363" y="2278325"/>
                </a:lnTo>
                <a:lnTo>
                  <a:pt x="2260713" y="2276121"/>
                </a:lnTo>
                <a:lnTo>
                  <a:pt x="2257452" y="2271132"/>
                </a:lnTo>
                <a:lnTo>
                  <a:pt x="2246677" y="2259056"/>
                </a:lnTo>
                <a:lnTo>
                  <a:pt x="2244255" y="2257560"/>
                </a:lnTo>
                <a:lnTo>
                  <a:pt x="2239024" y="2255897"/>
                </a:lnTo>
                <a:lnTo>
                  <a:pt x="2237248" y="2254501"/>
                </a:lnTo>
                <a:lnTo>
                  <a:pt x="2236064" y="2252618"/>
                </a:lnTo>
                <a:lnTo>
                  <a:pt x="2235275" y="2250410"/>
                </a:lnTo>
                <a:lnTo>
                  <a:pt x="2231858" y="2245417"/>
                </a:lnTo>
                <a:lnTo>
                  <a:pt x="2220967" y="2233339"/>
                </a:lnTo>
                <a:lnTo>
                  <a:pt x="2218542" y="2231843"/>
                </a:lnTo>
                <a:lnTo>
                  <a:pt x="2210580" y="2228784"/>
                </a:lnTo>
                <a:lnTo>
                  <a:pt x="2201066" y="2221586"/>
                </a:lnTo>
                <a:lnTo>
                  <a:pt x="2192171" y="2213011"/>
                </a:lnTo>
                <a:lnTo>
                  <a:pt x="2190773" y="2212576"/>
                </a:lnTo>
                <a:lnTo>
                  <a:pt x="2186679" y="2212092"/>
                </a:lnTo>
                <a:lnTo>
                  <a:pt x="2184254" y="2211010"/>
                </a:lnTo>
                <a:lnTo>
                  <a:pt x="2175268" y="2204358"/>
                </a:lnTo>
                <a:lnTo>
                  <a:pt x="2160959" y="2190394"/>
                </a:lnTo>
                <a:lnTo>
                  <a:pt x="2158535" y="2188925"/>
                </a:lnTo>
                <a:lnTo>
                  <a:pt x="2153301" y="2187293"/>
                </a:lnTo>
                <a:lnTo>
                  <a:pt x="2151525" y="2185905"/>
                </a:lnTo>
                <a:lnTo>
                  <a:pt x="2150340" y="2184027"/>
                </a:lnTo>
                <a:lnTo>
                  <a:pt x="2149551" y="2181823"/>
                </a:lnTo>
                <a:lnTo>
                  <a:pt x="2148071" y="2180353"/>
                </a:lnTo>
                <a:lnTo>
                  <a:pt x="2146133" y="2179374"/>
                </a:lnTo>
                <a:lnTo>
                  <a:pt x="2143888" y="2178721"/>
                </a:lnTo>
                <a:lnTo>
                  <a:pt x="2142392" y="2177333"/>
                </a:lnTo>
                <a:lnTo>
                  <a:pt x="2141394" y="2175455"/>
                </a:lnTo>
                <a:lnTo>
                  <a:pt x="2140728" y="2173251"/>
                </a:lnTo>
                <a:lnTo>
                  <a:pt x="2139332" y="2171781"/>
                </a:lnTo>
                <a:lnTo>
                  <a:pt x="2137450" y="2170802"/>
                </a:lnTo>
                <a:lnTo>
                  <a:pt x="2135242" y="2170148"/>
                </a:lnTo>
                <a:lnTo>
                  <a:pt x="2133770" y="2168760"/>
                </a:lnTo>
                <a:lnTo>
                  <a:pt x="2132789" y="2166883"/>
                </a:lnTo>
                <a:lnTo>
                  <a:pt x="2132135" y="2164678"/>
                </a:lnTo>
                <a:lnTo>
                  <a:pt x="2130746" y="2163209"/>
                </a:lnTo>
                <a:lnTo>
                  <a:pt x="2128868" y="2162229"/>
                </a:lnTo>
                <a:lnTo>
                  <a:pt x="2126663" y="2161576"/>
                </a:lnTo>
                <a:lnTo>
                  <a:pt x="2121673" y="2158310"/>
                </a:lnTo>
                <a:lnTo>
                  <a:pt x="2119009" y="2156106"/>
                </a:lnTo>
                <a:lnTo>
                  <a:pt x="2117233" y="2153684"/>
                </a:lnTo>
                <a:lnTo>
                  <a:pt x="2115260" y="2148453"/>
                </a:lnTo>
                <a:lnTo>
                  <a:pt x="2113781" y="2146677"/>
                </a:lnTo>
                <a:lnTo>
                  <a:pt x="2111843" y="2145493"/>
                </a:lnTo>
                <a:lnTo>
                  <a:pt x="2106439" y="2143593"/>
                </a:lnTo>
                <a:lnTo>
                  <a:pt x="2089951" y="2128904"/>
                </a:lnTo>
                <a:lnTo>
                  <a:pt x="2084719" y="2127279"/>
                </a:lnTo>
                <a:lnTo>
                  <a:pt x="2082943" y="2125894"/>
                </a:lnTo>
                <a:lnTo>
                  <a:pt x="2081759" y="2124017"/>
                </a:lnTo>
                <a:lnTo>
                  <a:pt x="2080970" y="2121814"/>
                </a:lnTo>
                <a:lnTo>
                  <a:pt x="2079491" y="2120345"/>
                </a:lnTo>
                <a:lnTo>
                  <a:pt x="2077553" y="2119366"/>
                </a:lnTo>
                <a:lnTo>
                  <a:pt x="2075308" y="2118713"/>
                </a:lnTo>
                <a:lnTo>
                  <a:pt x="2070274" y="2115447"/>
                </a:lnTo>
                <a:lnTo>
                  <a:pt x="2067598" y="2113243"/>
                </a:lnTo>
                <a:lnTo>
                  <a:pt x="2065814" y="2110821"/>
                </a:lnTo>
                <a:lnTo>
                  <a:pt x="2063832" y="2105590"/>
                </a:lnTo>
                <a:lnTo>
                  <a:pt x="2062351" y="2103814"/>
                </a:lnTo>
                <a:lnTo>
                  <a:pt x="2060411" y="2102630"/>
                </a:lnTo>
                <a:lnTo>
                  <a:pt x="2058165" y="2101841"/>
                </a:lnTo>
                <a:lnTo>
                  <a:pt x="2056668" y="2100362"/>
                </a:lnTo>
                <a:lnTo>
                  <a:pt x="2055670" y="2098424"/>
                </a:lnTo>
                <a:lnTo>
                  <a:pt x="2055004" y="2096179"/>
                </a:lnTo>
                <a:lnTo>
                  <a:pt x="2051725" y="2091145"/>
                </a:lnTo>
                <a:lnTo>
                  <a:pt x="2040938" y="2079036"/>
                </a:lnTo>
                <a:lnTo>
                  <a:pt x="2039468" y="2076587"/>
                </a:lnTo>
                <a:lnTo>
                  <a:pt x="2037835" y="2071324"/>
                </a:lnTo>
                <a:lnTo>
                  <a:pt x="2036447" y="2069540"/>
                </a:lnTo>
                <a:lnTo>
                  <a:pt x="2034569" y="2068351"/>
                </a:lnTo>
                <a:lnTo>
                  <a:pt x="2032364" y="2067558"/>
                </a:lnTo>
                <a:lnTo>
                  <a:pt x="2027376" y="2064137"/>
                </a:lnTo>
                <a:lnTo>
                  <a:pt x="2024711" y="2061891"/>
                </a:lnTo>
                <a:lnTo>
                  <a:pt x="2022936" y="2059441"/>
                </a:lnTo>
                <a:lnTo>
                  <a:pt x="2019483" y="2051443"/>
                </a:lnTo>
                <a:lnTo>
                  <a:pt x="2010745" y="2040410"/>
                </a:lnTo>
                <a:lnTo>
                  <a:pt x="1981011" y="2010455"/>
                </a:lnTo>
                <a:lnTo>
                  <a:pt x="1979514" y="2008005"/>
                </a:lnTo>
                <a:lnTo>
                  <a:pt x="1977851" y="2002744"/>
                </a:lnTo>
                <a:lnTo>
                  <a:pt x="1976455" y="2000960"/>
                </a:lnTo>
                <a:lnTo>
                  <a:pt x="1974573" y="1999771"/>
                </a:lnTo>
                <a:lnTo>
                  <a:pt x="1972365" y="1998978"/>
                </a:lnTo>
                <a:lnTo>
                  <a:pt x="1970893" y="1997497"/>
                </a:lnTo>
                <a:lnTo>
                  <a:pt x="1969911" y="1995557"/>
                </a:lnTo>
                <a:lnTo>
                  <a:pt x="1969257" y="1993311"/>
                </a:lnTo>
                <a:lnTo>
                  <a:pt x="1967868" y="1991814"/>
                </a:lnTo>
                <a:lnTo>
                  <a:pt x="1965990" y="1990816"/>
                </a:lnTo>
                <a:lnTo>
                  <a:pt x="1963785" y="1990150"/>
                </a:lnTo>
                <a:lnTo>
                  <a:pt x="1962315" y="1988754"/>
                </a:lnTo>
                <a:lnTo>
                  <a:pt x="1961336" y="1986871"/>
                </a:lnTo>
                <a:lnTo>
                  <a:pt x="1960682" y="1984663"/>
                </a:lnTo>
                <a:lnTo>
                  <a:pt x="1959295" y="1983191"/>
                </a:lnTo>
                <a:lnTo>
                  <a:pt x="1957417" y="1982210"/>
                </a:lnTo>
                <a:lnTo>
                  <a:pt x="1955212" y="1981556"/>
                </a:lnTo>
                <a:lnTo>
                  <a:pt x="1950223" y="1978289"/>
                </a:lnTo>
                <a:lnTo>
                  <a:pt x="1939259" y="1968430"/>
                </a:lnTo>
                <a:lnTo>
                  <a:pt x="1937392" y="1965702"/>
                </a:lnTo>
                <a:lnTo>
                  <a:pt x="1935318" y="1960130"/>
                </a:lnTo>
                <a:lnTo>
                  <a:pt x="1933812" y="1958263"/>
                </a:lnTo>
                <a:lnTo>
                  <a:pt x="1931856" y="1957019"/>
                </a:lnTo>
                <a:lnTo>
                  <a:pt x="1929599" y="1956189"/>
                </a:lnTo>
                <a:lnTo>
                  <a:pt x="1928095" y="1954684"/>
                </a:lnTo>
                <a:lnTo>
                  <a:pt x="1927092" y="1952727"/>
                </a:lnTo>
                <a:lnTo>
                  <a:pt x="1926423" y="1950470"/>
                </a:lnTo>
                <a:lnTo>
                  <a:pt x="1923141" y="1945423"/>
                </a:lnTo>
                <a:lnTo>
                  <a:pt x="1885168" y="1905086"/>
                </a:lnTo>
                <a:lnTo>
                  <a:pt x="1882143" y="1897123"/>
                </a:lnTo>
                <a:lnTo>
                  <a:pt x="1878060" y="1891551"/>
                </a:lnTo>
                <a:lnTo>
                  <a:pt x="1875638" y="1889684"/>
                </a:lnTo>
                <a:lnTo>
                  <a:pt x="1873071" y="1888439"/>
                </a:lnTo>
                <a:lnTo>
                  <a:pt x="1870407" y="1887609"/>
                </a:lnTo>
                <a:lnTo>
                  <a:pt x="1864906" y="1884147"/>
                </a:lnTo>
                <a:lnTo>
                  <a:pt x="1833390" y="1855212"/>
                </a:lnTo>
                <a:lnTo>
                  <a:pt x="1827817" y="1853239"/>
                </a:lnTo>
                <a:lnTo>
                  <a:pt x="1825950" y="1851760"/>
                </a:lnTo>
                <a:lnTo>
                  <a:pt x="1824705" y="1849821"/>
                </a:lnTo>
                <a:lnTo>
                  <a:pt x="1823876" y="1847576"/>
                </a:lnTo>
                <a:lnTo>
                  <a:pt x="1822370" y="1846080"/>
                </a:lnTo>
                <a:lnTo>
                  <a:pt x="1820413" y="1845082"/>
                </a:lnTo>
                <a:lnTo>
                  <a:pt x="1818157" y="1844417"/>
                </a:lnTo>
                <a:lnTo>
                  <a:pt x="1816652" y="1843021"/>
                </a:lnTo>
                <a:lnTo>
                  <a:pt x="1815649" y="1841138"/>
                </a:lnTo>
                <a:lnTo>
                  <a:pt x="1814981" y="1838931"/>
                </a:lnTo>
                <a:lnTo>
                  <a:pt x="1811698" y="1833937"/>
                </a:lnTo>
                <a:lnTo>
                  <a:pt x="1800908" y="1821859"/>
                </a:lnTo>
                <a:lnTo>
                  <a:pt x="1799438" y="1819410"/>
                </a:lnTo>
                <a:lnTo>
                  <a:pt x="1797805" y="1814149"/>
                </a:lnTo>
                <a:lnTo>
                  <a:pt x="1796417" y="1812365"/>
                </a:lnTo>
                <a:lnTo>
                  <a:pt x="1794539" y="1811176"/>
                </a:lnTo>
                <a:lnTo>
                  <a:pt x="1792335" y="1810383"/>
                </a:lnTo>
                <a:lnTo>
                  <a:pt x="1787346" y="1806962"/>
                </a:lnTo>
                <a:lnTo>
                  <a:pt x="1784682" y="1804716"/>
                </a:lnTo>
                <a:lnTo>
                  <a:pt x="1782906" y="1802266"/>
                </a:lnTo>
                <a:lnTo>
                  <a:pt x="1779454" y="1794268"/>
                </a:lnTo>
                <a:lnTo>
                  <a:pt x="1770715" y="1783235"/>
                </a:lnTo>
                <a:lnTo>
                  <a:pt x="1766625" y="1779021"/>
                </a:lnTo>
                <a:lnTo>
                  <a:pt x="1765153" y="1776564"/>
                </a:lnTo>
                <a:lnTo>
                  <a:pt x="1763517" y="1771294"/>
                </a:lnTo>
                <a:lnTo>
                  <a:pt x="1762128" y="1769507"/>
                </a:lnTo>
                <a:lnTo>
                  <a:pt x="1760250" y="1768317"/>
                </a:lnTo>
                <a:lnTo>
                  <a:pt x="1758045" y="1767522"/>
                </a:lnTo>
                <a:lnTo>
                  <a:pt x="1756576" y="1766041"/>
                </a:lnTo>
                <a:lnTo>
                  <a:pt x="1755596" y="1764101"/>
                </a:lnTo>
                <a:lnTo>
                  <a:pt x="1754942" y="1761854"/>
                </a:lnTo>
                <a:lnTo>
                  <a:pt x="1751677" y="1756819"/>
                </a:lnTo>
                <a:lnTo>
                  <a:pt x="1749472" y="1754142"/>
                </a:lnTo>
                <a:lnTo>
                  <a:pt x="1748002" y="1751406"/>
                </a:lnTo>
                <a:lnTo>
                  <a:pt x="1746370" y="1745825"/>
                </a:lnTo>
                <a:lnTo>
                  <a:pt x="1744982" y="1743956"/>
                </a:lnTo>
                <a:lnTo>
                  <a:pt x="1743104" y="1742709"/>
                </a:lnTo>
                <a:lnTo>
                  <a:pt x="1740900" y="1741879"/>
                </a:lnTo>
                <a:lnTo>
                  <a:pt x="1733246" y="1736158"/>
                </a:lnTo>
                <a:lnTo>
                  <a:pt x="1731470" y="1733701"/>
                </a:lnTo>
                <a:lnTo>
                  <a:pt x="1729498" y="1728431"/>
                </a:lnTo>
                <a:lnTo>
                  <a:pt x="1728018" y="1726645"/>
                </a:lnTo>
                <a:lnTo>
                  <a:pt x="1726080" y="1725454"/>
                </a:lnTo>
                <a:lnTo>
                  <a:pt x="1723836" y="1724660"/>
                </a:lnTo>
                <a:lnTo>
                  <a:pt x="1718801" y="1721238"/>
                </a:lnTo>
                <a:lnTo>
                  <a:pt x="1716126" y="1718992"/>
                </a:lnTo>
                <a:lnTo>
                  <a:pt x="1714341" y="1716542"/>
                </a:lnTo>
                <a:lnTo>
                  <a:pt x="1712359" y="1711280"/>
                </a:lnTo>
                <a:lnTo>
                  <a:pt x="1710878" y="1709495"/>
                </a:lnTo>
                <a:lnTo>
                  <a:pt x="1708938" y="1708306"/>
                </a:lnTo>
                <a:lnTo>
                  <a:pt x="1706693" y="1707513"/>
                </a:lnTo>
                <a:lnTo>
                  <a:pt x="1705195" y="1706032"/>
                </a:lnTo>
                <a:lnTo>
                  <a:pt x="1704197" y="1704092"/>
                </a:lnTo>
                <a:lnTo>
                  <a:pt x="1703531" y="1701846"/>
                </a:lnTo>
                <a:lnTo>
                  <a:pt x="1702135" y="1700349"/>
                </a:lnTo>
                <a:lnTo>
                  <a:pt x="1700253" y="1699351"/>
                </a:lnTo>
                <a:lnTo>
                  <a:pt x="1698045" y="1698686"/>
                </a:lnTo>
                <a:lnTo>
                  <a:pt x="1693051" y="1695406"/>
                </a:lnTo>
                <a:lnTo>
                  <a:pt x="1690386" y="1693198"/>
                </a:lnTo>
                <a:lnTo>
                  <a:pt x="1688610" y="1690774"/>
                </a:lnTo>
                <a:lnTo>
                  <a:pt x="1686636" y="1685539"/>
                </a:lnTo>
                <a:lnTo>
                  <a:pt x="1685157" y="1683763"/>
                </a:lnTo>
                <a:lnTo>
                  <a:pt x="1683218" y="1682578"/>
                </a:lnTo>
                <a:lnTo>
                  <a:pt x="1680973" y="1681789"/>
                </a:lnTo>
                <a:lnTo>
                  <a:pt x="1675939" y="1678371"/>
                </a:lnTo>
                <a:lnTo>
                  <a:pt x="1673263" y="1676127"/>
                </a:lnTo>
                <a:lnTo>
                  <a:pt x="1671479" y="1673678"/>
                </a:lnTo>
                <a:lnTo>
                  <a:pt x="1669497" y="1668416"/>
                </a:lnTo>
                <a:lnTo>
                  <a:pt x="1668016" y="1666632"/>
                </a:lnTo>
                <a:lnTo>
                  <a:pt x="1666076" y="1665443"/>
                </a:lnTo>
                <a:lnTo>
                  <a:pt x="1660669" y="1663534"/>
                </a:lnTo>
                <a:lnTo>
                  <a:pt x="1655182" y="1658653"/>
                </a:lnTo>
                <a:lnTo>
                  <a:pt x="1652757" y="1657266"/>
                </a:lnTo>
                <a:lnTo>
                  <a:pt x="1647524" y="1655725"/>
                </a:lnTo>
                <a:lnTo>
                  <a:pt x="1645747" y="1654362"/>
                </a:lnTo>
                <a:lnTo>
                  <a:pt x="1644563" y="1652500"/>
                </a:lnTo>
                <a:lnTo>
                  <a:pt x="1643773" y="1650306"/>
                </a:lnTo>
                <a:lnTo>
                  <a:pt x="1642294" y="1648844"/>
                </a:lnTo>
                <a:lnTo>
                  <a:pt x="1640355" y="1647869"/>
                </a:lnTo>
                <a:lnTo>
                  <a:pt x="1638111" y="1647219"/>
                </a:lnTo>
                <a:lnTo>
                  <a:pt x="1633076" y="1643958"/>
                </a:lnTo>
                <a:lnTo>
                  <a:pt x="1630401" y="1641754"/>
                </a:lnTo>
                <a:lnTo>
                  <a:pt x="1628616" y="1639333"/>
                </a:lnTo>
                <a:lnTo>
                  <a:pt x="1626634" y="1634102"/>
                </a:lnTo>
                <a:lnTo>
                  <a:pt x="1625153" y="1632326"/>
                </a:lnTo>
                <a:lnTo>
                  <a:pt x="1623213" y="1631142"/>
                </a:lnTo>
                <a:lnTo>
                  <a:pt x="1620968" y="1630353"/>
                </a:lnTo>
                <a:lnTo>
                  <a:pt x="1619470" y="1628874"/>
                </a:lnTo>
                <a:lnTo>
                  <a:pt x="1618472" y="1626936"/>
                </a:lnTo>
                <a:lnTo>
                  <a:pt x="1617806" y="1624691"/>
                </a:lnTo>
                <a:lnTo>
                  <a:pt x="1616410" y="1623195"/>
                </a:lnTo>
                <a:lnTo>
                  <a:pt x="1614528" y="1622197"/>
                </a:lnTo>
                <a:lnTo>
                  <a:pt x="1609895" y="1621089"/>
                </a:lnTo>
                <a:lnTo>
                  <a:pt x="1604661" y="1620596"/>
                </a:lnTo>
                <a:lnTo>
                  <a:pt x="1601932" y="1619512"/>
                </a:lnTo>
                <a:lnTo>
                  <a:pt x="1592418" y="1612856"/>
                </a:lnTo>
                <a:lnTo>
                  <a:pt x="1586699" y="1607442"/>
                </a:lnTo>
                <a:lnTo>
                  <a:pt x="1584243" y="1605980"/>
                </a:lnTo>
                <a:lnTo>
                  <a:pt x="1578972" y="1604356"/>
                </a:lnTo>
                <a:lnTo>
                  <a:pt x="1577186" y="1602971"/>
                </a:lnTo>
                <a:lnTo>
                  <a:pt x="1575995" y="1601095"/>
                </a:lnTo>
                <a:lnTo>
                  <a:pt x="1575201" y="1598891"/>
                </a:lnTo>
                <a:lnTo>
                  <a:pt x="1573720" y="1597422"/>
                </a:lnTo>
                <a:lnTo>
                  <a:pt x="1571779" y="1596443"/>
                </a:lnTo>
                <a:lnTo>
                  <a:pt x="1569533" y="1595790"/>
                </a:lnTo>
                <a:lnTo>
                  <a:pt x="1564497" y="1592525"/>
                </a:lnTo>
                <a:lnTo>
                  <a:pt x="1532793" y="1563188"/>
                </a:lnTo>
                <a:lnTo>
                  <a:pt x="1524795" y="1560129"/>
                </a:lnTo>
                <a:lnTo>
                  <a:pt x="1515268" y="1552931"/>
                </a:lnTo>
                <a:lnTo>
                  <a:pt x="1500879" y="1538886"/>
                </a:lnTo>
                <a:lnTo>
                  <a:pt x="1499406" y="1536464"/>
                </a:lnTo>
                <a:lnTo>
                  <a:pt x="1497770" y="1531233"/>
                </a:lnTo>
                <a:lnTo>
                  <a:pt x="1496381" y="1529457"/>
                </a:lnTo>
                <a:lnTo>
                  <a:pt x="1494503" y="1528273"/>
                </a:lnTo>
                <a:lnTo>
                  <a:pt x="1492298" y="1527483"/>
                </a:lnTo>
                <a:lnTo>
                  <a:pt x="1490829" y="1526005"/>
                </a:lnTo>
                <a:lnTo>
                  <a:pt x="1489848" y="1524066"/>
                </a:lnTo>
                <a:lnTo>
                  <a:pt x="1489195" y="1521822"/>
                </a:lnTo>
                <a:lnTo>
                  <a:pt x="1485929" y="1516787"/>
                </a:lnTo>
                <a:lnTo>
                  <a:pt x="1483725" y="1514112"/>
                </a:lnTo>
                <a:lnTo>
                  <a:pt x="1481303" y="1512328"/>
                </a:lnTo>
                <a:lnTo>
                  <a:pt x="1473343" y="1508864"/>
                </a:lnTo>
                <a:lnTo>
                  <a:pt x="1462325" y="1500122"/>
                </a:lnTo>
                <a:lnTo>
                  <a:pt x="1454936" y="1492923"/>
                </a:lnTo>
                <a:lnTo>
                  <a:pt x="1454490" y="1491535"/>
                </a:lnTo>
                <a:lnTo>
                  <a:pt x="1453994" y="1487452"/>
                </a:lnTo>
                <a:lnTo>
                  <a:pt x="1452910" y="1485982"/>
                </a:lnTo>
                <a:lnTo>
                  <a:pt x="1451234" y="1485002"/>
                </a:lnTo>
                <a:lnTo>
                  <a:pt x="1449165" y="1484349"/>
                </a:lnTo>
                <a:lnTo>
                  <a:pt x="1447785" y="1482960"/>
                </a:lnTo>
                <a:lnTo>
                  <a:pt x="1446866" y="1481083"/>
                </a:lnTo>
                <a:lnTo>
                  <a:pt x="1446253" y="1478878"/>
                </a:lnTo>
                <a:lnTo>
                  <a:pt x="1444891" y="1477409"/>
                </a:lnTo>
                <a:lnTo>
                  <a:pt x="1443031" y="1476429"/>
                </a:lnTo>
                <a:lnTo>
                  <a:pt x="1440839" y="1475776"/>
                </a:lnTo>
                <a:lnTo>
                  <a:pt x="1435863" y="1472510"/>
                </a:lnTo>
                <a:lnTo>
                  <a:pt x="1423797" y="1461733"/>
                </a:lnTo>
                <a:lnTo>
                  <a:pt x="1422301" y="1459311"/>
                </a:lnTo>
                <a:lnTo>
                  <a:pt x="1419702" y="1450331"/>
                </a:lnTo>
                <a:lnTo>
                  <a:pt x="1414874" y="1444669"/>
                </a:lnTo>
                <a:lnTo>
                  <a:pt x="1412543" y="1443172"/>
                </a:lnTo>
                <a:lnTo>
                  <a:pt x="1407412" y="1441510"/>
                </a:lnTo>
                <a:lnTo>
                  <a:pt x="1405662" y="1440114"/>
                </a:lnTo>
                <a:lnTo>
                  <a:pt x="1404496" y="1438231"/>
                </a:lnTo>
                <a:lnTo>
                  <a:pt x="1403718" y="1436023"/>
                </a:lnTo>
                <a:lnTo>
                  <a:pt x="1400314" y="1431030"/>
                </a:lnTo>
                <a:lnTo>
                  <a:pt x="1394919" y="1424614"/>
                </a:lnTo>
                <a:lnTo>
                  <a:pt x="1394181" y="1421196"/>
                </a:lnTo>
                <a:lnTo>
                  <a:pt x="1393984" y="1418952"/>
                </a:lnTo>
                <a:lnTo>
                  <a:pt x="1392901" y="1417455"/>
                </a:lnTo>
                <a:lnTo>
                  <a:pt x="1391226" y="1416457"/>
                </a:lnTo>
                <a:lnTo>
                  <a:pt x="1389156" y="1415792"/>
                </a:lnTo>
                <a:lnTo>
                  <a:pt x="1387777" y="1414396"/>
                </a:lnTo>
                <a:lnTo>
                  <a:pt x="1386858" y="1412513"/>
                </a:lnTo>
                <a:lnTo>
                  <a:pt x="1386245" y="1410306"/>
                </a:lnTo>
                <a:lnTo>
                  <a:pt x="1384883" y="1408834"/>
                </a:lnTo>
                <a:lnTo>
                  <a:pt x="1383024" y="1407852"/>
                </a:lnTo>
                <a:lnTo>
                  <a:pt x="1380831" y="1407198"/>
                </a:lnTo>
                <a:lnTo>
                  <a:pt x="1379369" y="1405810"/>
                </a:lnTo>
                <a:lnTo>
                  <a:pt x="1378395" y="1403931"/>
                </a:lnTo>
                <a:lnTo>
                  <a:pt x="1376831" y="1398624"/>
                </a:lnTo>
                <a:lnTo>
                  <a:pt x="1370631" y="1390731"/>
                </a:lnTo>
                <a:lnTo>
                  <a:pt x="1369099" y="1385500"/>
                </a:lnTo>
                <a:lnTo>
                  <a:pt x="1367738" y="1383724"/>
                </a:lnTo>
                <a:lnTo>
                  <a:pt x="1365878" y="1382540"/>
                </a:lnTo>
                <a:lnTo>
                  <a:pt x="1363686" y="1381751"/>
                </a:lnTo>
                <a:lnTo>
                  <a:pt x="1362224" y="1380272"/>
                </a:lnTo>
                <a:lnTo>
                  <a:pt x="1361250" y="1378334"/>
                </a:lnTo>
                <a:lnTo>
                  <a:pt x="1359686" y="1372930"/>
                </a:lnTo>
                <a:lnTo>
                  <a:pt x="1358605" y="1372487"/>
                </a:lnTo>
                <a:lnTo>
                  <a:pt x="1354864" y="1371994"/>
                </a:lnTo>
                <a:lnTo>
                  <a:pt x="1353486" y="1370910"/>
                </a:lnTo>
                <a:lnTo>
                  <a:pt x="1352566" y="1369235"/>
                </a:lnTo>
                <a:lnTo>
                  <a:pt x="1351954" y="1367166"/>
                </a:lnTo>
                <a:lnTo>
                  <a:pt x="1350593" y="1365786"/>
                </a:lnTo>
                <a:lnTo>
                  <a:pt x="1348733" y="1364866"/>
                </a:lnTo>
                <a:lnTo>
                  <a:pt x="1346541" y="1364254"/>
                </a:lnTo>
                <a:lnTo>
                  <a:pt x="1345079" y="1362892"/>
                </a:lnTo>
                <a:lnTo>
                  <a:pt x="1344105" y="1361032"/>
                </a:lnTo>
                <a:lnTo>
                  <a:pt x="1342541" y="1355754"/>
                </a:lnTo>
                <a:lnTo>
                  <a:pt x="1334809" y="1347188"/>
                </a:lnTo>
                <a:lnTo>
                  <a:pt x="1333448" y="1346752"/>
                </a:lnTo>
                <a:lnTo>
                  <a:pt x="1326310" y="1345997"/>
                </a:lnTo>
                <a:lnTo>
                  <a:pt x="1317744" y="1338511"/>
                </a:lnTo>
                <a:lnTo>
                  <a:pt x="1317309" y="1337158"/>
                </a:lnTo>
                <a:lnTo>
                  <a:pt x="1316826" y="1333115"/>
                </a:lnTo>
                <a:lnTo>
                  <a:pt x="1315744" y="1331656"/>
                </a:lnTo>
                <a:lnTo>
                  <a:pt x="1314070" y="1330683"/>
                </a:lnTo>
                <a:lnTo>
                  <a:pt x="1309092" y="1329121"/>
                </a:lnTo>
                <a:lnTo>
                  <a:pt x="1308683" y="1328041"/>
                </a:lnTo>
                <a:lnTo>
                  <a:pt x="1308229" y="1324300"/>
                </a:lnTo>
                <a:lnTo>
                  <a:pt x="1307155" y="1322922"/>
                </a:lnTo>
                <a:lnTo>
                  <a:pt x="1305488" y="1322003"/>
                </a:lnTo>
                <a:lnTo>
                  <a:pt x="1303423" y="1321390"/>
                </a:lnTo>
                <a:lnTo>
                  <a:pt x="1302047" y="1320029"/>
                </a:lnTo>
                <a:lnTo>
                  <a:pt x="1301129" y="1318169"/>
                </a:lnTo>
                <a:lnTo>
                  <a:pt x="1300517" y="1315977"/>
                </a:lnTo>
                <a:lnTo>
                  <a:pt x="1299157" y="1314515"/>
                </a:lnTo>
                <a:lnTo>
                  <a:pt x="1297297" y="1313541"/>
                </a:lnTo>
                <a:lnTo>
                  <a:pt x="1292020" y="1311977"/>
                </a:lnTo>
                <a:lnTo>
                  <a:pt x="1286555" y="1311706"/>
                </a:lnTo>
                <a:lnTo>
                  <a:pt x="1285086" y="1310716"/>
                </a:lnTo>
                <a:lnTo>
                  <a:pt x="1284107" y="1309103"/>
                </a:lnTo>
                <a:lnTo>
                  <a:pt x="1282536" y="1304221"/>
                </a:lnTo>
                <a:lnTo>
                  <a:pt x="1257730" y="1278601"/>
                </a:lnTo>
                <a:lnTo>
                  <a:pt x="1256345" y="1278168"/>
                </a:lnTo>
                <a:lnTo>
                  <a:pt x="1252265" y="1277687"/>
                </a:lnTo>
                <a:lnTo>
                  <a:pt x="1250796" y="1276606"/>
                </a:lnTo>
                <a:lnTo>
                  <a:pt x="1249817" y="1274933"/>
                </a:lnTo>
                <a:lnTo>
                  <a:pt x="1248246" y="1269955"/>
                </a:lnTo>
                <a:lnTo>
                  <a:pt x="1247973" y="1264542"/>
                </a:lnTo>
                <a:lnTo>
                  <a:pt x="1246983" y="1263080"/>
                </a:lnTo>
                <a:lnTo>
                  <a:pt x="1245370" y="1262106"/>
                </a:lnTo>
                <a:lnTo>
                  <a:pt x="1243341" y="1261456"/>
                </a:lnTo>
                <a:lnTo>
                  <a:pt x="1241989" y="1260071"/>
                </a:lnTo>
                <a:lnTo>
                  <a:pt x="1241088" y="1258194"/>
                </a:lnTo>
                <a:lnTo>
                  <a:pt x="1240488" y="1255991"/>
                </a:lnTo>
                <a:lnTo>
                  <a:pt x="1239135" y="1254522"/>
                </a:lnTo>
                <a:lnTo>
                  <a:pt x="1237280" y="1253543"/>
                </a:lnTo>
                <a:lnTo>
                  <a:pt x="1235091" y="1252890"/>
                </a:lnTo>
                <a:lnTo>
                  <a:pt x="1233632" y="1251502"/>
                </a:lnTo>
                <a:lnTo>
                  <a:pt x="1232659" y="1249625"/>
                </a:lnTo>
                <a:lnTo>
                  <a:pt x="1231098" y="1244318"/>
                </a:lnTo>
                <a:lnTo>
                  <a:pt x="1230017" y="1243883"/>
                </a:lnTo>
                <a:lnTo>
                  <a:pt x="1226276" y="1243399"/>
                </a:lnTo>
                <a:lnTo>
                  <a:pt x="1223946" y="1242318"/>
                </a:lnTo>
                <a:lnTo>
                  <a:pt x="1214030" y="1234803"/>
                </a:lnTo>
                <a:lnTo>
                  <a:pt x="1180578" y="1201448"/>
                </a:lnTo>
                <a:lnTo>
                  <a:pt x="1179192" y="1201016"/>
                </a:lnTo>
                <a:lnTo>
                  <a:pt x="1167461" y="1200264"/>
                </a:lnTo>
                <a:lnTo>
                  <a:pt x="1165685" y="1199273"/>
                </a:lnTo>
                <a:lnTo>
                  <a:pt x="1164501" y="1197660"/>
                </a:lnTo>
                <a:lnTo>
                  <a:pt x="1162601" y="1192779"/>
                </a:lnTo>
                <a:lnTo>
                  <a:pt x="1162175" y="1184302"/>
                </a:lnTo>
                <a:lnTo>
                  <a:pt x="1161208" y="1183870"/>
                </a:lnTo>
                <a:lnTo>
                  <a:pt x="1157595" y="1183389"/>
                </a:lnTo>
                <a:lnTo>
                  <a:pt x="1156251" y="1182308"/>
                </a:lnTo>
                <a:lnTo>
                  <a:pt x="1155354" y="1180635"/>
                </a:lnTo>
                <a:lnTo>
                  <a:pt x="1153915" y="1175657"/>
                </a:lnTo>
                <a:lnTo>
                  <a:pt x="1152845" y="1175249"/>
                </a:lnTo>
                <a:lnTo>
                  <a:pt x="1149115" y="1174795"/>
                </a:lnTo>
                <a:lnTo>
                  <a:pt x="1146787" y="1173722"/>
                </a:lnTo>
                <a:lnTo>
                  <a:pt x="1137970" y="1167083"/>
                </a:lnTo>
                <a:lnTo>
                  <a:pt x="1120497" y="1149940"/>
                </a:lnTo>
                <a:lnTo>
                  <a:pt x="1119816" y="1146719"/>
                </a:lnTo>
                <a:lnTo>
                  <a:pt x="1119635" y="1144527"/>
                </a:lnTo>
                <a:lnTo>
                  <a:pt x="1118561" y="1143065"/>
                </a:lnTo>
                <a:lnTo>
                  <a:pt x="1116892" y="1142091"/>
                </a:lnTo>
                <a:lnTo>
                  <a:pt x="1114828" y="1141441"/>
                </a:lnTo>
                <a:lnTo>
                  <a:pt x="1113452" y="1140056"/>
                </a:lnTo>
                <a:lnTo>
                  <a:pt x="1112534" y="1138179"/>
                </a:lnTo>
                <a:lnTo>
                  <a:pt x="1111922" y="1135976"/>
                </a:lnTo>
                <a:lnTo>
                  <a:pt x="1110562" y="1134507"/>
                </a:lnTo>
                <a:lnTo>
                  <a:pt x="1108702" y="1133528"/>
                </a:lnTo>
                <a:lnTo>
                  <a:pt x="1103425" y="1131956"/>
                </a:lnTo>
                <a:lnTo>
                  <a:pt x="1086207" y="1115648"/>
                </a:lnTo>
                <a:lnTo>
                  <a:pt x="1082986" y="1114968"/>
                </a:lnTo>
                <a:lnTo>
                  <a:pt x="1080794" y="1114787"/>
                </a:lnTo>
                <a:lnTo>
                  <a:pt x="1079332" y="1113714"/>
                </a:lnTo>
                <a:lnTo>
                  <a:pt x="1078358" y="1112046"/>
                </a:lnTo>
                <a:lnTo>
                  <a:pt x="1076794" y="1107076"/>
                </a:lnTo>
                <a:lnTo>
                  <a:pt x="1071972" y="1101664"/>
                </a:lnTo>
                <a:lnTo>
                  <a:pt x="1069641" y="1100202"/>
                </a:lnTo>
                <a:lnTo>
                  <a:pt x="1064511" y="1098578"/>
                </a:lnTo>
                <a:lnTo>
                  <a:pt x="1062762" y="1097193"/>
                </a:lnTo>
                <a:lnTo>
                  <a:pt x="1061595" y="1095317"/>
                </a:lnTo>
                <a:lnTo>
                  <a:pt x="1059724" y="1090013"/>
                </a:lnTo>
                <a:lnTo>
                  <a:pt x="1051923" y="1081441"/>
                </a:lnTo>
                <a:lnTo>
                  <a:pt x="1051239" y="1078175"/>
                </a:lnTo>
                <a:lnTo>
                  <a:pt x="1051056" y="1075971"/>
                </a:lnTo>
                <a:lnTo>
                  <a:pt x="1049982" y="1074501"/>
                </a:lnTo>
                <a:lnTo>
                  <a:pt x="1048313" y="1073522"/>
                </a:lnTo>
                <a:lnTo>
                  <a:pt x="1043342" y="1071949"/>
                </a:lnTo>
                <a:lnTo>
                  <a:pt x="1042934" y="1070868"/>
                </a:lnTo>
                <a:lnTo>
                  <a:pt x="1042481" y="1067126"/>
                </a:lnTo>
                <a:lnTo>
                  <a:pt x="1041408" y="1065747"/>
                </a:lnTo>
                <a:lnTo>
                  <a:pt x="1039740" y="1064828"/>
                </a:lnTo>
                <a:lnTo>
                  <a:pt x="1037675" y="1064215"/>
                </a:lnTo>
                <a:lnTo>
                  <a:pt x="1036299" y="1062854"/>
                </a:lnTo>
                <a:lnTo>
                  <a:pt x="1035382" y="1060994"/>
                </a:lnTo>
                <a:lnTo>
                  <a:pt x="1034769" y="1058802"/>
                </a:lnTo>
                <a:lnTo>
                  <a:pt x="1033410" y="1057340"/>
                </a:lnTo>
                <a:lnTo>
                  <a:pt x="1031550" y="1056366"/>
                </a:lnTo>
                <a:lnTo>
                  <a:pt x="1029357" y="1055716"/>
                </a:lnTo>
                <a:lnTo>
                  <a:pt x="1027896" y="1054331"/>
                </a:lnTo>
                <a:lnTo>
                  <a:pt x="1026922" y="1052454"/>
                </a:lnTo>
                <a:lnTo>
                  <a:pt x="1025088" y="1046231"/>
                </a:lnTo>
                <a:lnTo>
                  <a:pt x="1025007" y="1041408"/>
                </a:lnTo>
                <a:lnTo>
                  <a:pt x="1024044" y="1040030"/>
                </a:lnTo>
                <a:lnTo>
                  <a:pt x="1022448" y="1039110"/>
                </a:lnTo>
                <a:lnTo>
                  <a:pt x="1020433" y="1038498"/>
                </a:lnTo>
                <a:lnTo>
                  <a:pt x="1019089" y="1037137"/>
                </a:lnTo>
                <a:lnTo>
                  <a:pt x="1018193" y="1035277"/>
                </a:lnTo>
                <a:lnTo>
                  <a:pt x="1017595" y="1033084"/>
                </a:lnTo>
                <a:lnTo>
                  <a:pt x="1016245" y="1031623"/>
                </a:lnTo>
                <a:lnTo>
                  <a:pt x="1014392" y="1030648"/>
                </a:lnTo>
                <a:lnTo>
                  <a:pt x="1012204" y="1029999"/>
                </a:lnTo>
                <a:lnTo>
                  <a:pt x="1010745" y="1028613"/>
                </a:lnTo>
                <a:lnTo>
                  <a:pt x="1009773" y="1026737"/>
                </a:lnTo>
                <a:lnTo>
                  <a:pt x="1008213" y="1021433"/>
                </a:lnTo>
                <a:lnTo>
                  <a:pt x="1003392" y="1015963"/>
                </a:lnTo>
                <a:lnTo>
                  <a:pt x="1001060" y="1014493"/>
                </a:lnTo>
                <a:lnTo>
                  <a:pt x="995931" y="1012861"/>
                </a:lnTo>
                <a:lnTo>
                  <a:pt x="994182" y="1011473"/>
                </a:lnTo>
                <a:lnTo>
                  <a:pt x="993016" y="1009595"/>
                </a:lnTo>
                <a:lnTo>
                  <a:pt x="991144" y="1004288"/>
                </a:lnTo>
                <a:lnTo>
                  <a:pt x="990038" y="1003853"/>
                </a:lnTo>
                <a:lnTo>
                  <a:pt x="986269" y="1003369"/>
                </a:lnTo>
                <a:lnTo>
                  <a:pt x="984883" y="1002288"/>
                </a:lnTo>
                <a:lnTo>
                  <a:pt x="983959" y="1000614"/>
                </a:lnTo>
                <a:lnTo>
                  <a:pt x="982476" y="995635"/>
                </a:lnTo>
                <a:lnTo>
                  <a:pt x="982219" y="990222"/>
                </a:lnTo>
                <a:lnTo>
                  <a:pt x="981231" y="988760"/>
                </a:lnTo>
                <a:lnTo>
                  <a:pt x="979619" y="987786"/>
                </a:lnTo>
                <a:lnTo>
                  <a:pt x="974740" y="986222"/>
                </a:lnTo>
                <a:lnTo>
                  <a:pt x="969344" y="985951"/>
                </a:lnTo>
                <a:lnTo>
                  <a:pt x="967885" y="984961"/>
                </a:lnTo>
                <a:lnTo>
                  <a:pt x="966912" y="983348"/>
                </a:lnTo>
                <a:lnTo>
                  <a:pt x="966263" y="981320"/>
                </a:lnTo>
                <a:lnTo>
                  <a:pt x="964878" y="979968"/>
                </a:lnTo>
                <a:lnTo>
                  <a:pt x="963002" y="979067"/>
                </a:lnTo>
                <a:lnTo>
                  <a:pt x="957699" y="977621"/>
                </a:lnTo>
                <a:lnTo>
                  <a:pt x="957263" y="976550"/>
                </a:lnTo>
                <a:lnTo>
                  <a:pt x="956780" y="972819"/>
                </a:lnTo>
                <a:lnTo>
                  <a:pt x="955699" y="971443"/>
                </a:lnTo>
                <a:lnTo>
                  <a:pt x="954025" y="970527"/>
                </a:lnTo>
                <a:lnTo>
                  <a:pt x="949047" y="969054"/>
                </a:lnTo>
                <a:lnTo>
                  <a:pt x="948638" y="967981"/>
                </a:lnTo>
                <a:lnTo>
                  <a:pt x="948184" y="964249"/>
                </a:lnTo>
                <a:lnTo>
                  <a:pt x="947111" y="962872"/>
                </a:lnTo>
                <a:lnTo>
                  <a:pt x="945442" y="961955"/>
                </a:lnTo>
                <a:lnTo>
                  <a:pt x="939611" y="960227"/>
                </a:lnTo>
                <a:lnTo>
                  <a:pt x="931899" y="952748"/>
                </a:lnTo>
                <a:lnTo>
                  <a:pt x="928680" y="952081"/>
                </a:lnTo>
                <a:lnTo>
                  <a:pt x="926487" y="951903"/>
                </a:lnTo>
                <a:lnTo>
                  <a:pt x="925026" y="950832"/>
                </a:lnTo>
                <a:lnTo>
                  <a:pt x="924052" y="949165"/>
                </a:lnTo>
                <a:lnTo>
                  <a:pt x="923403" y="947101"/>
                </a:lnTo>
                <a:lnTo>
                  <a:pt x="922017" y="945726"/>
                </a:lnTo>
                <a:lnTo>
                  <a:pt x="920141" y="944809"/>
                </a:lnTo>
                <a:lnTo>
                  <a:pt x="913918" y="943082"/>
                </a:lnTo>
                <a:lnTo>
                  <a:pt x="913646" y="938456"/>
                </a:lnTo>
                <a:lnTo>
                  <a:pt x="912655" y="937105"/>
                </a:lnTo>
                <a:lnTo>
                  <a:pt x="911042" y="936204"/>
                </a:lnTo>
                <a:lnTo>
                  <a:pt x="906160" y="934758"/>
                </a:lnTo>
                <a:lnTo>
                  <a:pt x="905760" y="933687"/>
                </a:lnTo>
                <a:lnTo>
                  <a:pt x="905315" y="929957"/>
                </a:lnTo>
                <a:lnTo>
                  <a:pt x="904244" y="928581"/>
                </a:lnTo>
                <a:lnTo>
                  <a:pt x="902577" y="927664"/>
                </a:lnTo>
                <a:lnTo>
                  <a:pt x="896749" y="925937"/>
                </a:lnTo>
                <a:lnTo>
                  <a:pt x="896493" y="921311"/>
                </a:lnTo>
                <a:lnTo>
                  <a:pt x="895505" y="919959"/>
                </a:lnTo>
                <a:lnTo>
                  <a:pt x="893894" y="919059"/>
                </a:lnTo>
                <a:lnTo>
                  <a:pt x="887814" y="917257"/>
                </a:lnTo>
                <a:lnTo>
                  <a:pt x="883263" y="917257"/>
                </a:lnTo>
                <a:lnTo>
                  <a:pt x="881922" y="916304"/>
                </a:lnTo>
                <a:lnTo>
                  <a:pt x="881028" y="914717"/>
                </a:lnTo>
                <a:lnTo>
                  <a:pt x="879242" y="908687"/>
                </a:lnTo>
                <a:lnTo>
                  <a:pt x="879241" y="908685"/>
                </a:lnTo>
                <a:lnTo>
                  <a:pt x="879241" y="900465"/>
                </a:lnTo>
                <a:lnTo>
                  <a:pt x="874302" y="900182"/>
                </a:lnTo>
                <a:lnTo>
                  <a:pt x="879168" y="900113"/>
                </a:lnTo>
                <a:lnTo>
                  <a:pt x="870668" y="900112"/>
                </a:lnTo>
                <a:lnTo>
                  <a:pt x="870668" y="895561"/>
                </a:lnTo>
                <a:lnTo>
                  <a:pt x="869716" y="894221"/>
                </a:lnTo>
                <a:lnTo>
                  <a:pt x="868129" y="893327"/>
                </a:lnTo>
                <a:lnTo>
                  <a:pt x="863287" y="891892"/>
                </a:lnTo>
                <a:lnTo>
                  <a:pt x="863843" y="891775"/>
                </a:lnTo>
                <a:lnTo>
                  <a:pt x="870346" y="891549"/>
                </a:lnTo>
                <a:lnTo>
                  <a:pt x="862105" y="891540"/>
                </a:lnTo>
                <a:lnTo>
                  <a:pt x="862096" y="883072"/>
                </a:lnTo>
                <a:lnTo>
                  <a:pt x="849077" y="882968"/>
                </a:lnTo>
                <a:lnTo>
                  <a:pt x="847702" y="882015"/>
                </a:lnTo>
                <a:lnTo>
                  <a:pt x="846785" y="880427"/>
                </a:lnTo>
                <a:lnTo>
                  <a:pt x="845058" y="874748"/>
                </a:lnTo>
                <a:lnTo>
                  <a:pt x="840432" y="874499"/>
                </a:lnTo>
                <a:lnTo>
                  <a:pt x="839081" y="873512"/>
                </a:lnTo>
                <a:lnTo>
                  <a:pt x="838180" y="871901"/>
                </a:lnTo>
                <a:lnTo>
                  <a:pt x="836734" y="867023"/>
                </a:lnTo>
                <a:lnTo>
                  <a:pt x="835663" y="866623"/>
                </a:lnTo>
                <a:lnTo>
                  <a:pt x="829029" y="865927"/>
                </a:lnTo>
                <a:lnTo>
                  <a:pt x="828621" y="864940"/>
                </a:lnTo>
                <a:lnTo>
                  <a:pt x="827913" y="858450"/>
                </a:lnTo>
                <a:lnTo>
                  <a:pt x="826925" y="858050"/>
                </a:lnTo>
                <a:lnTo>
                  <a:pt x="819589" y="857281"/>
                </a:lnTo>
                <a:lnTo>
                  <a:pt x="819339" y="852708"/>
                </a:lnTo>
                <a:lnTo>
                  <a:pt x="818351" y="851364"/>
                </a:lnTo>
                <a:lnTo>
                  <a:pt x="816740" y="850469"/>
                </a:lnTo>
                <a:lnTo>
                  <a:pt x="811862" y="849031"/>
                </a:lnTo>
                <a:lnTo>
                  <a:pt x="811461" y="847961"/>
                </a:lnTo>
                <a:lnTo>
                  <a:pt x="810692" y="840467"/>
                </a:lnTo>
                <a:lnTo>
                  <a:pt x="803283" y="840136"/>
                </a:lnTo>
                <a:lnTo>
                  <a:pt x="794813" y="832726"/>
                </a:lnTo>
                <a:lnTo>
                  <a:pt x="791552" y="832063"/>
                </a:lnTo>
                <a:lnTo>
                  <a:pt x="789350" y="831886"/>
                </a:lnTo>
                <a:lnTo>
                  <a:pt x="787881" y="830815"/>
                </a:lnTo>
                <a:lnTo>
                  <a:pt x="786902" y="829149"/>
                </a:lnTo>
                <a:lnTo>
                  <a:pt x="786249" y="827086"/>
                </a:lnTo>
                <a:lnTo>
                  <a:pt x="784861" y="825711"/>
                </a:lnTo>
                <a:lnTo>
                  <a:pt x="782983" y="824794"/>
                </a:lnTo>
                <a:lnTo>
                  <a:pt x="776758" y="823067"/>
                </a:lnTo>
                <a:lnTo>
                  <a:pt x="776486" y="818441"/>
                </a:lnTo>
                <a:lnTo>
                  <a:pt x="775495" y="817090"/>
                </a:lnTo>
                <a:lnTo>
                  <a:pt x="773882" y="816189"/>
                </a:lnTo>
                <a:lnTo>
                  <a:pt x="769000" y="814743"/>
                </a:lnTo>
                <a:lnTo>
                  <a:pt x="763604" y="814492"/>
                </a:lnTo>
                <a:lnTo>
                  <a:pt x="762144" y="813505"/>
                </a:lnTo>
                <a:lnTo>
                  <a:pt x="761172" y="811894"/>
                </a:lnTo>
                <a:lnTo>
                  <a:pt x="760523" y="809867"/>
                </a:lnTo>
                <a:lnTo>
                  <a:pt x="759138" y="808516"/>
                </a:lnTo>
                <a:lnTo>
                  <a:pt x="757262" y="807616"/>
                </a:lnTo>
                <a:lnTo>
                  <a:pt x="752638" y="806615"/>
                </a:lnTo>
                <a:lnTo>
                  <a:pt x="747408" y="806170"/>
                </a:lnTo>
                <a:lnTo>
                  <a:pt x="745633" y="805099"/>
                </a:lnTo>
                <a:lnTo>
                  <a:pt x="744449" y="803433"/>
                </a:lnTo>
                <a:lnTo>
                  <a:pt x="743659" y="801369"/>
                </a:lnTo>
                <a:lnTo>
                  <a:pt x="742181" y="799993"/>
                </a:lnTo>
                <a:lnTo>
                  <a:pt x="740242" y="799076"/>
                </a:lnTo>
                <a:lnTo>
                  <a:pt x="734839" y="797604"/>
                </a:lnTo>
                <a:lnTo>
                  <a:pt x="734395" y="796531"/>
                </a:lnTo>
                <a:lnTo>
                  <a:pt x="733902" y="792799"/>
                </a:lnTo>
                <a:lnTo>
                  <a:pt x="732819" y="791422"/>
                </a:lnTo>
                <a:lnTo>
                  <a:pt x="731144" y="790505"/>
                </a:lnTo>
                <a:lnTo>
                  <a:pt x="729074" y="789893"/>
                </a:lnTo>
                <a:lnTo>
                  <a:pt x="727695" y="788533"/>
                </a:lnTo>
                <a:lnTo>
                  <a:pt x="726775" y="786673"/>
                </a:lnTo>
                <a:lnTo>
                  <a:pt x="725300" y="781396"/>
                </a:lnTo>
                <a:lnTo>
                  <a:pt x="720493" y="775931"/>
                </a:lnTo>
                <a:lnTo>
                  <a:pt x="718164" y="774462"/>
                </a:lnTo>
                <a:lnTo>
                  <a:pt x="713036" y="772830"/>
                </a:lnTo>
                <a:lnTo>
                  <a:pt x="711288" y="771442"/>
                </a:lnTo>
                <a:lnTo>
                  <a:pt x="710122" y="769565"/>
                </a:lnTo>
                <a:lnTo>
                  <a:pt x="709346" y="767361"/>
                </a:lnTo>
                <a:lnTo>
                  <a:pt x="707875" y="765891"/>
                </a:lnTo>
                <a:lnTo>
                  <a:pt x="705942" y="764912"/>
                </a:lnTo>
                <a:lnTo>
                  <a:pt x="703701" y="764258"/>
                </a:lnTo>
                <a:lnTo>
                  <a:pt x="698671" y="760993"/>
                </a:lnTo>
                <a:lnTo>
                  <a:pt x="695996" y="758788"/>
                </a:lnTo>
                <a:lnTo>
                  <a:pt x="694212" y="756366"/>
                </a:lnTo>
                <a:lnTo>
                  <a:pt x="690750" y="748406"/>
                </a:lnTo>
                <a:lnTo>
                  <a:pt x="682008" y="737388"/>
                </a:lnTo>
                <a:lnTo>
                  <a:pt x="677917" y="733175"/>
                </a:lnTo>
                <a:lnTo>
                  <a:pt x="676445" y="730719"/>
                </a:lnTo>
                <a:lnTo>
                  <a:pt x="673421" y="722709"/>
                </a:lnTo>
                <a:lnTo>
                  <a:pt x="666235" y="713179"/>
                </a:lnTo>
                <a:lnTo>
                  <a:pt x="660764" y="707459"/>
                </a:lnTo>
                <a:lnTo>
                  <a:pt x="659295" y="705002"/>
                </a:lnTo>
                <a:lnTo>
                  <a:pt x="656274" y="696992"/>
                </a:lnTo>
                <a:lnTo>
                  <a:pt x="652192" y="691409"/>
                </a:lnTo>
                <a:lnTo>
                  <a:pt x="649770" y="689539"/>
                </a:lnTo>
                <a:lnTo>
                  <a:pt x="647203" y="688293"/>
                </a:lnTo>
                <a:lnTo>
                  <a:pt x="644539" y="687462"/>
                </a:lnTo>
                <a:lnTo>
                  <a:pt x="642763" y="685955"/>
                </a:lnTo>
                <a:lnTo>
                  <a:pt x="641579" y="683998"/>
                </a:lnTo>
                <a:lnTo>
                  <a:pt x="640790" y="681741"/>
                </a:lnTo>
                <a:lnTo>
                  <a:pt x="637373" y="676693"/>
                </a:lnTo>
                <a:lnTo>
                  <a:pt x="635128" y="674014"/>
                </a:lnTo>
                <a:lnTo>
                  <a:pt x="633631" y="671275"/>
                </a:lnTo>
                <a:lnTo>
                  <a:pt x="631969" y="665691"/>
                </a:lnTo>
                <a:lnTo>
                  <a:pt x="630573" y="663822"/>
                </a:lnTo>
                <a:lnTo>
                  <a:pt x="628689" y="662575"/>
                </a:lnTo>
                <a:lnTo>
                  <a:pt x="626482" y="661744"/>
                </a:lnTo>
                <a:lnTo>
                  <a:pt x="625010" y="660238"/>
                </a:lnTo>
                <a:lnTo>
                  <a:pt x="624029" y="658281"/>
                </a:lnTo>
                <a:lnTo>
                  <a:pt x="623375" y="656024"/>
                </a:lnTo>
                <a:lnTo>
                  <a:pt x="620108" y="650976"/>
                </a:lnTo>
                <a:lnTo>
                  <a:pt x="591344" y="619840"/>
                </a:lnTo>
                <a:lnTo>
                  <a:pt x="589362" y="614257"/>
                </a:lnTo>
                <a:lnTo>
                  <a:pt x="587881" y="612387"/>
                </a:lnTo>
                <a:lnTo>
                  <a:pt x="585941" y="611140"/>
                </a:lnTo>
                <a:lnTo>
                  <a:pt x="583695" y="610309"/>
                </a:lnTo>
                <a:lnTo>
                  <a:pt x="582198" y="608803"/>
                </a:lnTo>
                <a:lnTo>
                  <a:pt x="581200" y="606846"/>
                </a:lnTo>
                <a:lnTo>
                  <a:pt x="580534" y="604589"/>
                </a:lnTo>
                <a:lnTo>
                  <a:pt x="579138" y="603084"/>
                </a:lnTo>
                <a:lnTo>
                  <a:pt x="577255" y="602081"/>
                </a:lnTo>
                <a:lnTo>
                  <a:pt x="575047" y="601412"/>
                </a:lnTo>
                <a:lnTo>
                  <a:pt x="573575" y="600014"/>
                </a:lnTo>
                <a:lnTo>
                  <a:pt x="572594" y="598129"/>
                </a:lnTo>
                <a:lnTo>
                  <a:pt x="571503" y="593495"/>
                </a:lnTo>
                <a:lnTo>
                  <a:pt x="571019" y="588260"/>
                </a:lnTo>
                <a:lnTo>
                  <a:pt x="569937" y="586483"/>
                </a:lnTo>
                <a:lnTo>
                  <a:pt x="568264" y="585299"/>
                </a:lnTo>
                <a:lnTo>
                  <a:pt x="566195" y="584509"/>
                </a:lnTo>
                <a:lnTo>
                  <a:pt x="564816" y="583030"/>
                </a:lnTo>
                <a:lnTo>
                  <a:pt x="563897" y="581091"/>
                </a:lnTo>
                <a:lnTo>
                  <a:pt x="562876" y="576398"/>
                </a:lnTo>
                <a:lnTo>
                  <a:pt x="562422" y="571137"/>
                </a:lnTo>
                <a:lnTo>
                  <a:pt x="561348" y="569352"/>
                </a:lnTo>
                <a:lnTo>
                  <a:pt x="559680" y="568163"/>
                </a:lnTo>
                <a:lnTo>
                  <a:pt x="557615" y="567371"/>
                </a:lnTo>
                <a:lnTo>
                  <a:pt x="556239" y="565889"/>
                </a:lnTo>
                <a:lnTo>
                  <a:pt x="555321" y="563949"/>
                </a:lnTo>
                <a:lnTo>
                  <a:pt x="553849" y="558543"/>
                </a:lnTo>
                <a:lnTo>
                  <a:pt x="537640" y="541373"/>
                </a:lnTo>
                <a:lnTo>
                  <a:pt x="537207" y="539985"/>
                </a:lnTo>
                <a:lnTo>
                  <a:pt x="536726" y="535903"/>
                </a:lnTo>
                <a:lnTo>
                  <a:pt x="535645" y="534434"/>
                </a:lnTo>
                <a:lnTo>
                  <a:pt x="533972" y="533454"/>
                </a:lnTo>
                <a:lnTo>
                  <a:pt x="529573" y="532365"/>
                </a:lnTo>
                <a:lnTo>
                  <a:pt x="520751" y="531609"/>
                </a:lnTo>
                <a:lnTo>
                  <a:pt x="520232" y="530619"/>
                </a:lnTo>
                <a:lnTo>
                  <a:pt x="519197" y="522931"/>
                </a:lnTo>
                <a:lnTo>
                  <a:pt x="519196" y="518374"/>
                </a:lnTo>
                <a:lnTo>
                  <a:pt x="518244" y="517032"/>
                </a:lnTo>
                <a:lnTo>
                  <a:pt x="516656" y="516138"/>
                </a:lnTo>
                <a:lnTo>
                  <a:pt x="510977" y="514454"/>
                </a:lnTo>
                <a:lnTo>
                  <a:pt x="506177" y="514381"/>
                </a:lnTo>
                <a:lnTo>
                  <a:pt x="504802" y="513418"/>
                </a:lnTo>
                <a:lnTo>
                  <a:pt x="503885" y="511823"/>
                </a:lnTo>
                <a:lnTo>
                  <a:pt x="502083" y="505882"/>
                </a:lnTo>
                <a:lnTo>
                  <a:pt x="497509" y="505808"/>
                </a:lnTo>
                <a:lnTo>
                  <a:pt x="496166" y="504845"/>
                </a:lnTo>
                <a:lnTo>
                  <a:pt x="495270" y="503251"/>
                </a:lnTo>
                <a:lnTo>
                  <a:pt x="493509" y="497309"/>
                </a:lnTo>
                <a:lnTo>
                  <a:pt x="485260" y="488988"/>
                </a:lnTo>
                <a:lnTo>
                  <a:pt x="480460" y="488738"/>
                </a:lnTo>
                <a:lnTo>
                  <a:pt x="479084" y="487750"/>
                </a:lnTo>
                <a:lnTo>
                  <a:pt x="478167" y="486139"/>
                </a:lnTo>
                <a:lnTo>
                  <a:pt x="477556" y="484112"/>
                </a:lnTo>
                <a:lnTo>
                  <a:pt x="476196" y="482762"/>
                </a:lnTo>
                <a:lnTo>
                  <a:pt x="474337" y="481861"/>
                </a:lnTo>
                <a:lnTo>
                  <a:pt x="469060" y="480415"/>
                </a:lnTo>
                <a:lnTo>
                  <a:pt x="468627" y="479344"/>
                </a:lnTo>
                <a:lnTo>
                  <a:pt x="467837" y="471350"/>
                </a:lnTo>
                <a:lnTo>
                  <a:pt x="467795" y="467299"/>
                </a:lnTo>
                <a:lnTo>
                  <a:pt x="466831" y="465837"/>
                </a:lnTo>
                <a:lnTo>
                  <a:pt x="465236" y="464863"/>
                </a:lnTo>
                <a:lnTo>
                  <a:pt x="460383" y="463299"/>
                </a:lnTo>
                <a:lnTo>
                  <a:pt x="433856" y="437582"/>
                </a:lnTo>
                <a:lnTo>
                  <a:pt x="433585" y="432760"/>
                </a:lnTo>
                <a:lnTo>
                  <a:pt x="432595" y="431382"/>
                </a:lnTo>
                <a:lnTo>
                  <a:pt x="430982" y="430463"/>
                </a:lnTo>
                <a:lnTo>
                  <a:pt x="428954" y="429850"/>
                </a:lnTo>
                <a:lnTo>
                  <a:pt x="427602" y="428489"/>
                </a:lnTo>
                <a:lnTo>
                  <a:pt x="426701" y="426629"/>
                </a:lnTo>
                <a:lnTo>
                  <a:pt x="426100" y="424437"/>
                </a:lnTo>
                <a:lnTo>
                  <a:pt x="424747" y="422975"/>
                </a:lnTo>
                <a:lnTo>
                  <a:pt x="422893" y="422001"/>
                </a:lnTo>
                <a:lnTo>
                  <a:pt x="417623" y="420437"/>
                </a:lnTo>
                <a:lnTo>
                  <a:pt x="409738" y="414237"/>
                </a:lnTo>
                <a:lnTo>
                  <a:pt x="404508" y="412705"/>
                </a:lnTo>
                <a:lnTo>
                  <a:pt x="402733" y="411344"/>
                </a:lnTo>
                <a:lnTo>
                  <a:pt x="401549" y="409484"/>
                </a:lnTo>
                <a:lnTo>
                  <a:pt x="400759" y="407292"/>
                </a:lnTo>
                <a:lnTo>
                  <a:pt x="399281" y="405830"/>
                </a:lnTo>
                <a:lnTo>
                  <a:pt x="397342" y="404856"/>
                </a:lnTo>
                <a:lnTo>
                  <a:pt x="395098" y="404206"/>
                </a:lnTo>
                <a:lnTo>
                  <a:pt x="393601" y="402821"/>
                </a:lnTo>
                <a:lnTo>
                  <a:pt x="392604" y="400944"/>
                </a:lnTo>
                <a:lnTo>
                  <a:pt x="391002" y="395640"/>
                </a:lnTo>
                <a:lnTo>
                  <a:pt x="384795" y="387749"/>
                </a:lnTo>
                <a:lnTo>
                  <a:pt x="383262" y="382517"/>
                </a:lnTo>
                <a:lnTo>
                  <a:pt x="381901" y="380741"/>
                </a:lnTo>
                <a:lnTo>
                  <a:pt x="380041" y="379558"/>
                </a:lnTo>
                <a:lnTo>
                  <a:pt x="374763" y="377657"/>
                </a:lnTo>
                <a:lnTo>
                  <a:pt x="352235" y="355955"/>
                </a:lnTo>
                <a:lnTo>
                  <a:pt x="350739" y="353508"/>
                </a:lnTo>
                <a:lnTo>
                  <a:pt x="349076" y="348250"/>
                </a:lnTo>
                <a:lnTo>
                  <a:pt x="347680" y="346466"/>
                </a:lnTo>
                <a:lnTo>
                  <a:pt x="345797" y="345277"/>
                </a:lnTo>
                <a:lnTo>
                  <a:pt x="343589" y="344485"/>
                </a:lnTo>
                <a:lnTo>
                  <a:pt x="342118" y="343004"/>
                </a:lnTo>
                <a:lnTo>
                  <a:pt x="341136" y="341064"/>
                </a:lnTo>
                <a:lnTo>
                  <a:pt x="340482" y="338818"/>
                </a:lnTo>
                <a:lnTo>
                  <a:pt x="339093" y="337321"/>
                </a:lnTo>
                <a:lnTo>
                  <a:pt x="337215" y="336323"/>
                </a:lnTo>
                <a:lnTo>
                  <a:pt x="335010" y="335658"/>
                </a:lnTo>
                <a:lnTo>
                  <a:pt x="330021" y="332378"/>
                </a:lnTo>
                <a:lnTo>
                  <a:pt x="327357" y="330170"/>
                </a:lnTo>
                <a:lnTo>
                  <a:pt x="325581" y="327746"/>
                </a:lnTo>
                <a:lnTo>
                  <a:pt x="323608" y="322512"/>
                </a:lnTo>
                <a:lnTo>
                  <a:pt x="322129" y="320736"/>
                </a:lnTo>
                <a:lnTo>
                  <a:pt x="320190" y="319551"/>
                </a:lnTo>
                <a:lnTo>
                  <a:pt x="317945" y="318761"/>
                </a:lnTo>
                <a:lnTo>
                  <a:pt x="312911" y="315344"/>
                </a:lnTo>
                <a:lnTo>
                  <a:pt x="299097" y="303605"/>
                </a:lnTo>
                <a:lnTo>
                  <a:pt x="293421" y="301623"/>
                </a:lnTo>
                <a:lnTo>
                  <a:pt x="291527" y="300142"/>
                </a:lnTo>
                <a:lnTo>
                  <a:pt x="290264" y="298202"/>
                </a:lnTo>
                <a:lnTo>
                  <a:pt x="289422" y="295956"/>
                </a:lnTo>
                <a:lnTo>
                  <a:pt x="287909" y="294459"/>
                </a:lnTo>
                <a:lnTo>
                  <a:pt x="285947" y="293461"/>
                </a:lnTo>
                <a:lnTo>
                  <a:pt x="283687" y="292795"/>
                </a:lnTo>
                <a:lnTo>
                  <a:pt x="278635" y="289516"/>
                </a:lnTo>
                <a:lnTo>
                  <a:pt x="255440" y="268686"/>
                </a:lnTo>
                <a:lnTo>
                  <a:pt x="250206" y="267053"/>
                </a:lnTo>
                <a:lnTo>
                  <a:pt x="241904" y="266134"/>
                </a:lnTo>
                <a:lnTo>
                  <a:pt x="240037" y="265053"/>
                </a:lnTo>
                <a:lnTo>
                  <a:pt x="238793" y="263379"/>
                </a:lnTo>
                <a:lnTo>
                  <a:pt x="237963" y="261311"/>
                </a:lnTo>
                <a:lnTo>
                  <a:pt x="232245" y="253849"/>
                </a:lnTo>
                <a:lnTo>
                  <a:pt x="229787" y="252100"/>
                </a:lnTo>
                <a:lnTo>
                  <a:pt x="224517" y="250157"/>
                </a:lnTo>
                <a:lnTo>
                  <a:pt x="222731" y="248686"/>
                </a:lnTo>
                <a:lnTo>
                  <a:pt x="221541" y="246753"/>
                </a:lnTo>
                <a:lnTo>
                  <a:pt x="219629" y="241358"/>
                </a:lnTo>
                <a:lnTo>
                  <a:pt x="197924" y="218802"/>
                </a:lnTo>
                <a:lnTo>
                  <a:pt x="195477" y="217305"/>
                </a:lnTo>
                <a:lnTo>
                  <a:pt x="190218" y="215642"/>
                </a:lnTo>
                <a:lnTo>
                  <a:pt x="188435" y="214246"/>
                </a:lnTo>
                <a:lnTo>
                  <a:pt x="187246" y="212363"/>
                </a:lnTo>
                <a:lnTo>
                  <a:pt x="186454" y="210156"/>
                </a:lnTo>
                <a:lnTo>
                  <a:pt x="184973" y="208684"/>
                </a:lnTo>
                <a:lnTo>
                  <a:pt x="183033" y="207702"/>
                </a:lnTo>
                <a:lnTo>
                  <a:pt x="180788" y="207048"/>
                </a:lnTo>
                <a:lnTo>
                  <a:pt x="179290" y="205659"/>
                </a:lnTo>
                <a:lnTo>
                  <a:pt x="178292" y="203781"/>
                </a:lnTo>
                <a:lnTo>
                  <a:pt x="177627" y="201576"/>
                </a:lnTo>
                <a:lnTo>
                  <a:pt x="176231" y="200107"/>
                </a:lnTo>
                <a:lnTo>
                  <a:pt x="174347" y="199127"/>
                </a:lnTo>
                <a:lnTo>
                  <a:pt x="172139" y="198473"/>
                </a:lnTo>
                <a:lnTo>
                  <a:pt x="170667" y="197086"/>
                </a:lnTo>
                <a:lnTo>
                  <a:pt x="169686" y="195208"/>
                </a:lnTo>
                <a:lnTo>
                  <a:pt x="168111" y="189901"/>
                </a:lnTo>
                <a:lnTo>
                  <a:pt x="161909" y="182009"/>
                </a:lnTo>
                <a:lnTo>
                  <a:pt x="160376" y="176777"/>
                </a:lnTo>
                <a:lnTo>
                  <a:pt x="159016" y="175001"/>
                </a:lnTo>
                <a:lnTo>
                  <a:pt x="157156" y="173818"/>
                </a:lnTo>
                <a:lnTo>
                  <a:pt x="154963" y="173028"/>
                </a:lnTo>
                <a:lnTo>
                  <a:pt x="153502" y="171550"/>
                </a:lnTo>
                <a:lnTo>
                  <a:pt x="152527" y="169611"/>
                </a:lnTo>
                <a:lnTo>
                  <a:pt x="151445" y="164918"/>
                </a:lnTo>
                <a:lnTo>
                  <a:pt x="150963" y="159656"/>
                </a:lnTo>
                <a:lnTo>
                  <a:pt x="149883" y="157872"/>
                </a:lnTo>
                <a:lnTo>
                  <a:pt x="148210" y="156683"/>
                </a:lnTo>
                <a:lnTo>
                  <a:pt x="146142" y="155890"/>
                </a:lnTo>
                <a:lnTo>
                  <a:pt x="138680" y="150224"/>
                </a:lnTo>
                <a:lnTo>
                  <a:pt x="136931" y="147774"/>
                </a:lnTo>
                <a:lnTo>
                  <a:pt x="134988" y="142512"/>
                </a:lnTo>
                <a:lnTo>
                  <a:pt x="133570" y="130249"/>
                </a:lnTo>
                <a:lnTo>
                  <a:pt x="133437" y="115860"/>
                </a:lnTo>
                <a:lnTo>
                  <a:pt x="132484" y="114387"/>
                </a:lnTo>
                <a:lnTo>
                  <a:pt x="130895" y="113406"/>
                </a:lnTo>
                <a:lnTo>
                  <a:pt x="128884" y="112751"/>
                </a:lnTo>
                <a:lnTo>
                  <a:pt x="127543" y="111362"/>
                </a:lnTo>
                <a:lnTo>
                  <a:pt x="126649" y="109484"/>
                </a:lnTo>
                <a:lnTo>
                  <a:pt x="126053" y="107279"/>
                </a:lnTo>
                <a:lnTo>
                  <a:pt x="122851" y="102289"/>
                </a:lnTo>
                <a:lnTo>
                  <a:pt x="112122" y="90214"/>
                </a:lnTo>
                <a:lnTo>
                  <a:pt x="109701" y="88718"/>
                </a:lnTo>
                <a:lnTo>
                  <a:pt x="104471" y="87055"/>
                </a:lnTo>
                <a:lnTo>
                  <a:pt x="102695" y="85659"/>
                </a:lnTo>
                <a:lnTo>
                  <a:pt x="101511" y="83776"/>
                </a:lnTo>
                <a:lnTo>
                  <a:pt x="100722" y="81568"/>
                </a:lnTo>
                <a:lnTo>
                  <a:pt x="99243" y="80096"/>
                </a:lnTo>
                <a:lnTo>
                  <a:pt x="97305" y="79115"/>
                </a:lnTo>
                <a:lnTo>
                  <a:pt x="91901" y="77540"/>
                </a:lnTo>
                <a:lnTo>
                  <a:pt x="91458" y="76458"/>
                </a:lnTo>
                <a:lnTo>
                  <a:pt x="90965" y="72716"/>
                </a:lnTo>
                <a:lnTo>
                  <a:pt x="89881" y="71337"/>
                </a:lnTo>
                <a:lnTo>
                  <a:pt x="88206" y="70418"/>
                </a:lnTo>
                <a:lnTo>
                  <a:pt x="86137" y="69805"/>
                </a:lnTo>
                <a:lnTo>
                  <a:pt x="84757" y="68444"/>
                </a:lnTo>
                <a:lnTo>
                  <a:pt x="83838" y="66584"/>
                </a:lnTo>
                <a:lnTo>
                  <a:pt x="82362" y="61306"/>
                </a:lnTo>
                <a:lnTo>
                  <a:pt x="74649" y="52740"/>
                </a:lnTo>
                <a:lnTo>
                  <a:pt x="73289" y="52305"/>
                </a:lnTo>
                <a:lnTo>
                  <a:pt x="69238" y="51821"/>
                </a:lnTo>
                <a:lnTo>
                  <a:pt x="66824" y="50740"/>
                </a:lnTo>
                <a:lnTo>
                  <a:pt x="57858" y="44088"/>
                </a:lnTo>
                <a:lnTo>
                  <a:pt x="57332" y="42727"/>
                </a:lnTo>
                <a:lnTo>
                  <a:pt x="56420" y="35589"/>
                </a:lnTo>
                <a:lnTo>
                  <a:pt x="55421" y="35156"/>
                </a:lnTo>
                <a:lnTo>
                  <a:pt x="48912" y="34404"/>
                </a:lnTo>
                <a:lnTo>
                  <a:pt x="48511" y="33413"/>
                </a:lnTo>
                <a:lnTo>
                  <a:pt x="47740" y="26073"/>
                </a:lnTo>
                <a:lnTo>
                  <a:pt x="43167" y="25823"/>
                </a:lnTo>
                <a:lnTo>
                  <a:pt x="41823" y="24835"/>
                </a:lnTo>
                <a:lnTo>
                  <a:pt x="40928" y="23224"/>
                </a:lnTo>
                <a:lnTo>
                  <a:pt x="39137" y="17147"/>
                </a:lnTo>
                <a:lnTo>
                  <a:pt x="30668" y="8677"/>
                </a:lnTo>
                <a:lnTo>
                  <a:pt x="21991" y="8572"/>
                </a:lnTo>
                <a:lnTo>
                  <a:pt x="26542" y="8572"/>
                </a:lnTo>
                <a:lnTo>
                  <a:pt x="26930" y="9525"/>
                </a:lnTo>
                <a:lnTo>
                  <a:pt x="26236" y="11112"/>
                </a:lnTo>
                <a:lnTo>
                  <a:pt x="24821" y="13123"/>
                </a:lnTo>
                <a:lnTo>
                  <a:pt x="24830" y="14463"/>
                </a:lnTo>
                <a:lnTo>
                  <a:pt x="25789" y="15357"/>
                </a:lnTo>
                <a:lnTo>
                  <a:pt x="27380" y="15953"/>
                </a:lnTo>
                <a:lnTo>
                  <a:pt x="28441" y="17303"/>
                </a:lnTo>
                <a:lnTo>
                  <a:pt x="29149" y="19155"/>
                </a:lnTo>
                <a:lnTo>
                  <a:pt x="29620" y="21342"/>
                </a:lnTo>
                <a:lnTo>
                  <a:pt x="32684" y="26313"/>
                </a:lnTo>
                <a:lnTo>
                  <a:pt x="37862" y="32714"/>
                </a:lnTo>
                <a:lnTo>
                  <a:pt x="38570" y="36129"/>
                </a:lnTo>
                <a:lnTo>
                  <a:pt x="39024" y="46083"/>
                </a:lnTo>
                <a:lnTo>
                  <a:pt x="40014" y="48819"/>
                </a:lnTo>
                <a:lnTo>
                  <a:pt x="45005" y="57221"/>
                </a:lnTo>
                <a:lnTo>
                  <a:pt x="46507" y="62896"/>
                </a:lnTo>
                <a:lnTo>
                  <a:pt x="47353" y="71447"/>
                </a:lnTo>
                <a:lnTo>
                  <a:pt x="48424" y="74301"/>
                </a:lnTo>
                <a:lnTo>
                  <a:pt x="53530" y="82869"/>
                </a:lnTo>
                <a:lnTo>
                  <a:pt x="55058" y="88583"/>
                </a:lnTo>
                <a:lnTo>
                  <a:pt x="56249" y="106919"/>
                </a:lnTo>
                <a:lnTo>
                  <a:pt x="57212" y="108427"/>
                </a:lnTo>
                <a:lnTo>
                  <a:pt x="58807" y="109432"/>
                </a:lnTo>
                <a:lnTo>
                  <a:pt x="60823" y="110102"/>
                </a:lnTo>
                <a:lnTo>
                  <a:pt x="62166" y="111501"/>
                </a:lnTo>
                <a:lnTo>
                  <a:pt x="63062" y="113386"/>
                </a:lnTo>
                <a:lnTo>
                  <a:pt x="64850" y="120004"/>
                </a:lnTo>
                <a:lnTo>
                  <a:pt x="51835" y="120015"/>
                </a:lnTo>
                <a:lnTo>
                  <a:pt x="50459" y="119062"/>
                </a:lnTo>
                <a:lnTo>
                  <a:pt x="49542" y="117475"/>
                </a:lnTo>
                <a:lnTo>
                  <a:pt x="48070" y="112634"/>
                </a:lnTo>
                <a:lnTo>
                  <a:pt x="43265" y="107244"/>
                </a:lnTo>
                <a:lnTo>
                  <a:pt x="40936" y="105786"/>
                </a:lnTo>
                <a:lnTo>
                  <a:pt x="33108" y="102781"/>
                </a:lnTo>
                <a:lnTo>
                  <a:pt x="27567" y="98703"/>
                </a:lnTo>
                <a:lnTo>
                  <a:pt x="25708" y="96282"/>
                </a:lnTo>
                <a:lnTo>
                  <a:pt x="24469" y="93715"/>
                </a:lnTo>
                <a:lnTo>
                  <a:pt x="23643" y="91052"/>
                </a:lnTo>
                <a:lnTo>
                  <a:pt x="22140" y="89276"/>
                </a:lnTo>
                <a:lnTo>
                  <a:pt x="20185" y="88092"/>
                </a:lnTo>
                <a:lnTo>
                  <a:pt x="17930" y="87303"/>
                </a:lnTo>
                <a:lnTo>
                  <a:pt x="12883" y="83886"/>
                </a:lnTo>
                <a:lnTo>
                  <a:pt x="10204" y="81641"/>
                </a:lnTo>
                <a:lnTo>
                  <a:pt x="8418" y="79193"/>
                </a:lnTo>
                <a:lnTo>
                  <a:pt x="6434" y="73931"/>
                </a:lnTo>
                <a:lnTo>
                  <a:pt x="5316" y="65614"/>
                </a:lnTo>
                <a:lnTo>
                  <a:pt x="4207" y="62793"/>
                </a:lnTo>
                <a:lnTo>
                  <a:pt x="434" y="57118"/>
                </a:lnTo>
                <a:lnTo>
                  <a:pt x="0" y="54271"/>
                </a:lnTo>
                <a:lnTo>
                  <a:pt x="663" y="51420"/>
                </a:lnTo>
                <a:lnTo>
                  <a:pt x="2987" y="45713"/>
                </a:lnTo>
                <a:lnTo>
                  <a:pt x="4295" y="37145"/>
                </a:lnTo>
                <a:lnTo>
                  <a:pt x="4840" y="5715"/>
                </a:lnTo>
                <a:lnTo>
                  <a:pt x="5794" y="3810"/>
                </a:lnTo>
                <a:lnTo>
                  <a:pt x="7383" y="2540"/>
                </a:lnTo>
                <a:lnTo>
                  <a:pt x="12226" y="501"/>
                </a:lnTo>
                <a:lnTo>
                  <a:pt x="43219" y="0"/>
                </a:lnTo>
                <a:lnTo>
                  <a:pt x="44716" y="952"/>
                </a:lnTo>
                <a:lnTo>
                  <a:pt x="45713" y="2540"/>
                </a:lnTo>
                <a:lnTo>
                  <a:pt x="46378" y="4551"/>
                </a:lnTo>
                <a:lnTo>
                  <a:pt x="47774" y="5891"/>
                </a:lnTo>
                <a:lnTo>
                  <a:pt x="49657" y="6785"/>
                </a:lnTo>
                <a:lnTo>
                  <a:pt x="54973" y="8219"/>
                </a:lnTo>
                <a:lnTo>
                  <a:pt x="63547" y="15922"/>
                </a:lnTo>
                <a:lnTo>
                  <a:pt x="66813" y="16601"/>
                </a:lnTo>
                <a:lnTo>
                  <a:pt x="93543" y="17142"/>
                </a:lnTo>
                <a:lnTo>
                  <a:pt x="95410" y="16190"/>
                </a:lnTo>
                <a:lnTo>
                  <a:pt x="96655" y="14603"/>
                </a:lnTo>
                <a:lnTo>
                  <a:pt x="97484" y="12593"/>
                </a:lnTo>
                <a:lnTo>
                  <a:pt x="98989" y="11253"/>
                </a:lnTo>
                <a:lnTo>
                  <a:pt x="100946" y="10359"/>
                </a:lnTo>
                <a:lnTo>
                  <a:pt x="105660" y="9366"/>
                </a:lnTo>
                <a:lnTo>
                  <a:pt x="131749" y="8581"/>
                </a:lnTo>
                <a:lnTo>
                  <a:pt x="132311" y="9531"/>
                </a:lnTo>
                <a:lnTo>
                  <a:pt x="132935" y="13126"/>
                </a:lnTo>
                <a:lnTo>
                  <a:pt x="134054" y="14465"/>
                </a:lnTo>
                <a:lnTo>
                  <a:pt x="135752" y="15358"/>
                </a:lnTo>
                <a:lnTo>
                  <a:pt x="140179" y="16351"/>
                </a:lnTo>
                <a:lnTo>
                  <a:pt x="150579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16"/>
          <p:cNvSpPr/>
          <p:nvPr/>
        </p:nvSpPr>
        <p:spPr>
          <a:xfrm>
            <a:off x="5669279" y="4517707"/>
            <a:ext cx="1208724" cy="1157289"/>
          </a:xfrm>
          <a:custGeom>
            <a:avLst/>
            <a:gdLst/>
            <a:ahLst/>
            <a:cxnLst/>
            <a:rect l="0" t="0" r="0" b="0"/>
            <a:pathLst>
              <a:path w="1208724" h="115728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8731" y="14229"/>
                </a:lnTo>
                <a:lnTo>
                  <a:pt x="10584" y="15201"/>
                </a:lnTo>
                <a:lnTo>
                  <a:pt x="15849" y="16761"/>
                </a:lnTo>
                <a:lnTo>
                  <a:pt x="31692" y="30792"/>
                </a:lnTo>
                <a:lnTo>
                  <a:pt x="37263" y="32736"/>
                </a:lnTo>
                <a:lnTo>
                  <a:pt x="39130" y="34207"/>
                </a:lnTo>
                <a:lnTo>
                  <a:pt x="40374" y="36139"/>
                </a:lnTo>
                <a:lnTo>
                  <a:pt x="41204" y="38381"/>
                </a:lnTo>
                <a:lnTo>
                  <a:pt x="42710" y="39874"/>
                </a:lnTo>
                <a:lnTo>
                  <a:pt x="44666" y="40871"/>
                </a:lnTo>
                <a:lnTo>
                  <a:pt x="46922" y="41535"/>
                </a:lnTo>
                <a:lnTo>
                  <a:pt x="51970" y="44812"/>
                </a:lnTo>
                <a:lnTo>
                  <a:pt x="83738" y="74214"/>
                </a:lnTo>
                <a:lnTo>
                  <a:pt x="88970" y="75846"/>
                </a:lnTo>
                <a:lnTo>
                  <a:pt x="90746" y="77234"/>
                </a:lnTo>
                <a:lnTo>
                  <a:pt x="91930" y="79112"/>
                </a:lnTo>
                <a:lnTo>
                  <a:pt x="92720" y="81316"/>
                </a:lnTo>
                <a:lnTo>
                  <a:pt x="94198" y="82786"/>
                </a:lnTo>
                <a:lnTo>
                  <a:pt x="96136" y="83766"/>
                </a:lnTo>
                <a:lnTo>
                  <a:pt x="98381" y="84419"/>
                </a:lnTo>
                <a:lnTo>
                  <a:pt x="99878" y="85807"/>
                </a:lnTo>
                <a:lnTo>
                  <a:pt x="100875" y="87685"/>
                </a:lnTo>
                <a:lnTo>
                  <a:pt x="101540" y="89889"/>
                </a:lnTo>
                <a:lnTo>
                  <a:pt x="102936" y="91358"/>
                </a:lnTo>
                <a:lnTo>
                  <a:pt x="104820" y="92338"/>
                </a:lnTo>
                <a:lnTo>
                  <a:pt x="107027" y="92991"/>
                </a:lnTo>
                <a:lnTo>
                  <a:pt x="112021" y="96257"/>
                </a:lnTo>
                <a:lnTo>
                  <a:pt x="127258" y="110136"/>
                </a:lnTo>
                <a:lnTo>
                  <a:pt x="127701" y="111524"/>
                </a:lnTo>
                <a:lnTo>
                  <a:pt x="128194" y="115607"/>
                </a:lnTo>
                <a:lnTo>
                  <a:pt x="129277" y="117076"/>
                </a:lnTo>
                <a:lnTo>
                  <a:pt x="130953" y="118056"/>
                </a:lnTo>
                <a:lnTo>
                  <a:pt x="133022" y="118709"/>
                </a:lnTo>
                <a:lnTo>
                  <a:pt x="137861" y="121974"/>
                </a:lnTo>
                <a:lnTo>
                  <a:pt x="144178" y="127281"/>
                </a:lnTo>
                <a:lnTo>
                  <a:pt x="144697" y="128669"/>
                </a:lnTo>
                <a:lnTo>
                  <a:pt x="145273" y="132751"/>
                </a:lnTo>
                <a:lnTo>
                  <a:pt x="146378" y="134221"/>
                </a:lnTo>
                <a:lnTo>
                  <a:pt x="148068" y="135201"/>
                </a:lnTo>
                <a:lnTo>
                  <a:pt x="150147" y="135853"/>
                </a:lnTo>
                <a:lnTo>
                  <a:pt x="154998" y="139119"/>
                </a:lnTo>
                <a:lnTo>
                  <a:pt x="157624" y="141324"/>
                </a:lnTo>
                <a:lnTo>
                  <a:pt x="159376" y="143746"/>
                </a:lnTo>
                <a:lnTo>
                  <a:pt x="162793" y="151706"/>
                </a:lnTo>
                <a:lnTo>
                  <a:pt x="166967" y="157278"/>
                </a:lnTo>
                <a:lnTo>
                  <a:pt x="169415" y="159144"/>
                </a:lnTo>
                <a:lnTo>
                  <a:pt x="171998" y="160389"/>
                </a:lnTo>
                <a:lnTo>
                  <a:pt x="174673" y="161219"/>
                </a:lnTo>
                <a:lnTo>
                  <a:pt x="176457" y="162724"/>
                </a:lnTo>
                <a:lnTo>
                  <a:pt x="177645" y="164680"/>
                </a:lnTo>
                <a:lnTo>
                  <a:pt x="178967" y="169394"/>
                </a:lnTo>
                <a:lnTo>
                  <a:pt x="179553" y="174664"/>
                </a:lnTo>
                <a:lnTo>
                  <a:pt x="180662" y="176450"/>
                </a:lnTo>
                <a:lnTo>
                  <a:pt x="182354" y="177641"/>
                </a:lnTo>
                <a:lnTo>
                  <a:pt x="184435" y="178435"/>
                </a:lnTo>
                <a:lnTo>
                  <a:pt x="185822" y="179916"/>
                </a:lnTo>
                <a:lnTo>
                  <a:pt x="186746" y="181857"/>
                </a:lnTo>
                <a:lnTo>
                  <a:pt x="187363" y="184103"/>
                </a:lnTo>
                <a:lnTo>
                  <a:pt x="190588" y="189139"/>
                </a:lnTo>
                <a:lnTo>
                  <a:pt x="209905" y="209897"/>
                </a:lnTo>
                <a:lnTo>
                  <a:pt x="212327" y="211369"/>
                </a:lnTo>
                <a:lnTo>
                  <a:pt x="217558" y="213004"/>
                </a:lnTo>
                <a:lnTo>
                  <a:pt x="219334" y="214393"/>
                </a:lnTo>
                <a:lnTo>
                  <a:pt x="220518" y="216271"/>
                </a:lnTo>
                <a:lnTo>
                  <a:pt x="222418" y="221578"/>
                </a:lnTo>
                <a:lnTo>
                  <a:pt x="247304" y="247304"/>
                </a:lnTo>
                <a:lnTo>
                  <a:pt x="248690" y="247737"/>
                </a:lnTo>
                <a:lnTo>
                  <a:pt x="252769" y="248218"/>
                </a:lnTo>
                <a:lnTo>
                  <a:pt x="254238" y="249298"/>
                </a:lnTo>
                <a:lnTo>
                  <a:pt x="255217" y="250972"/>
                </a:lnTo>
                <a:lnTo>
                  <a:pt x="256789" y="255950"/>
                </a:lnTo>
                <a:lnTo>
                  <a:pt x="257870" y="256358"/>
                </a:lnTo>
                <a:lnTo>
                  <a:pt x="261612" y="256812"/>
                </a:lnTo>
                <a:lnTo>
                  <a:pt x="262991" y="257885"/>
                </a:lnTo>
                <a:lnTo>
                  <a:pt x="263910" y="259554"/>
                </a:lnTo>
                <a:lnTo>
                  <a:pt x="265385" y="264524"/>
                </a:lnTo>
                <a:lnTo>
                  <a:pt x="266459" y="264932"/>
                </a:lnTo>
                <a:lnTo>
                  <a:pt x="273097" y="265640"/>
                </a:lnTo>
                <a:lnTo>
                  <a:pt x="281594" y="273119"/>
                </a:lnTo>
                <a:lnTo>
                  <a:pt x="284856" y="273786"/>
                </a:lnTo>
                <a:lnTo>
                  <a:pt x="287059" y="273964"/>
                </a:lnTo>
                <a:lnTo>
                  <a:pt x="288528" y="275035"/>
                </a:lnTo>
                <a:lnTo>
                  <a:pt x="289507" y="276702"/>
                </a:lnTo>
                <a:lnTo>
                  <a:pt x="290160" y="278766"/>
                </a:lnTo>
                <a:lnTo>
                  <a:pt x="291548" y="280142"/>
                </a:lnTo>
                <a:lnTo>
                  <a:pt x="293426" y="281059"/>
                </a:lnTo>
                <a:lnTo>
                  <a:pt x="299652" y="282785"/>
                </a:lnTo>
                <a:lnTo>
                  <a:pt x="304474" y="282861"/>
                </a:lnTo>
                <a:lnTo>
                  <a:pt x="305853" y="283824"/>
                </a:lnTo>
                <a:lnTo>
                  <a:pt x="306772" y="285419"/>
                </a:lnTo>
                <a:lnTo>
                  <a:pt x="307385" y="287434"/>
                </a:lnTo>
                <a:lnTo>
                  <a:pt x="308746" y="288778"/>
                </a:lnTo>
                <a:lnTo>
                  <a:pt x="310606" y="289673"/>
                </a:lnTo>
                <a:lnTo>
                  <a:pt x="315884" y="291111"/>
                </a:lnTo>
                <a:lnTo>
                  <a:pt x="316317" y="292182"/>
                </a:lnTo>
                <a:lnTo>
                  <a:pt x="316799" y="295911"/>
                </a:lnTo>
                <a:lnTo>
                  <a:pt x="317879" y="297287"/>
                </a:lnTo>
                <a:lnTo>
                  <a:pt x="319552" y="298204"/>
                </a:lnTo>
                <a:lnTo>
                  <a:pt x="325392" y="299930"/>
                </a:lnTo>
                <a:lnTo>
                  <a:pt x="333105" y="307409"/>
                </a:lnTo>
                <a:lnTo>
                  <a:pt x="336324" y="308076"/>
                </a:lnTo>
                <a:lnTo>
                  <a:pt x="338517" y="308254"/>
                </a:lnTo>
                <a:lnTo>
                  <a:pt x="339978" y="309325"/>
                </a:lnTo>
                <a:lnTo>
                  <a:pt x="340952" y="310992"/>
                </a:lnTo>
                <a:lnTo>
                  <a:pt x="341601" y="313056"/>
                </a:lnTo>
                <a:lnTo>
                  <a:pt x="342987" y="314432"/>
                </a:lnTo>
                <a:lnTo>
                  <a:pt x="344863" y="315349"/>
                </a:lnTo>
                <a:lnTo>
                  <a:pt x="350167" y="316820"/>
                </a:lnTo>
                <a:lnTo>
                  <a:pt x="359659" y="325393"/>
                </a:lnTo>
                <a:lnTo>
                  <a:pt x="359931" y="330199"/>
                </a:lnTo>
                <a:lnTo>
                  <a:pt x="360921" y="331575"/>
                </a:lnTo>
                <a:lnTo>
                  <a:pt x="362534" y="332493"/>
                </a:lnTo>
                <a:lnTo>
                  <a:pt x="367417" y="333965"/>
                </a:lnTo>
                <a:lnTo>
                  <a:pt x="375893" y="341677"/>
                </a:lnTo>
                <a:lnTo>
                  <a:pt x="376326" y="343037"/>
                </a:lnTo>
                <a:lnTo>
                  <a:pt x="376806" y="347089"/>
                </a:lnTo>
                <a:lnTo>
                  <a:pt x="377887" y="348550"/>
                </a:lnTo>
                <a:lnTo>
                  <a:pt x="379560" y="349524"/>
                </a:lnTo>
                <a:lnTo>
                  <a:pt x="381628" y="350173"/>
                </a:lnTo>
                <a:lnTo>
                  <a:pt x="383006" y="351559"/>
                </a:lnTo>
                <a:lnTo>
                  <a:pt x="383925" y="353435"/>
                </a:lnTo>
                <a:lnTo>
                  <a:pt x="384537" y="355638"/>
                </a:lnTo>
                <a:lnTo>
                  <a:pt x="385899" y="357107"/>
                </a:lnTo>
                <a:lnTo>
                  <a:pt x="387759" y="358087"/>
                </a:lnTo>
                <a:lnTo>
                  <a:pt x="389951" y="358740"/>
                </a:lnTo>
                <a:lnTo>
                  <a:pt x="394927" y="362005"/>
                </a:lnTo>
                <a:lnTo>
                  <a:pt x="397587" y="364209"/>
                </a:lnTo>
                <a:lnTo>
                  <a:pt x="399361" y="366632"/>
                </a:lnTo>
                <a:lnTo>
                  <a:pt x="402441" y="375612"/>
                </a:lnTo>
                <a:lnTo>
                  <a:pt x="408707" y="383722"/>
                </a:lnTo>
                <a:lnTo>
                  <a:pt x="411611" y="391720"/>
                </a:lnTo>
                <a:lnTo>
                  <a:pt x="417129" y="400122"/>
                </a:lnTo>
                <a:lnTo>
                  <a:pt x="418753" y="405797"/>
                </a:lnTo>
                <a:lnTo>
                  <a:pt x="420139" y="407691"/>
                </a:lnTo>
                <a:lnTo>
                  <a:pt x="422016" y="408955"/>
                </a:lnTo>
                <a:lnTo>
                  <a:pt x="424219" y="409796"/>
                </a:lnTo>
                <a:lnTo>
                  <a:pt x="425688" y="411310"/>
                </a:lnTo>
                <a:lnTo>
                  <a:pt x="426667" y="413272"/>
                </a:lnTo>
                <a:lnTo>
                  <a:pt x="427320" y="415532"/>
                </a:lnTo>
                <a:lnTo>
                  <a:pt x="428708" y="417039"/>
                </a:lnTo>
                <a:lnTo>
                  <a:pt x="430585" y="418044"/>
                </a:lnTo>
                <a:lnTo>
                  <a:pt x="435892" y="419656"/>
                </a:lnTo>
                <a:lnTo>
                  <a:pt x="436327" y="420741"/>
                </a:lnTo>
                <a:lnTo>
                  <a:pt x="436811" y="424486"/>
                </a:lnTo>
                <a:lnTo>
                  <a:pt x="437893" y="425866"/>
                </a:lnTo>
                <a:lnTo>
                  <a:pt x="439566" y="426785"/>
                </a:lnTo>
                <a:lnTo>
                  <a:pt x="441634" y="427399"/>
                </a:lnTo>
                <a:lnTo>
                  <a:pt x="443013" y="428760"/>
                </a:lnTo>
                <a:lnTo>
                  <a:pt x="443932" y="430620"/>
                </a:lnTo>
                <a:lnTo>
                  <a:pt x="444545" y="432813"/>
                </a:lnTo>
                <a:lnTo>
                  <a:pt x="445906" y="434274"/>
                </a:lnTo>
                <a:lnTo>
                  <a:pt x="447766" y="435249"/>
                </a:lnTo>
                <a:lnTo>
                  <a:pt x="449958" y="435898"/>
                </a:lnTo>
                <a:lnTo>
                  <a:pt x="451420" y="437284"/>
                </a:lnTo>
                <a:lnTo>
                  <a:pt x="452395" y="439160"/>
                </a:lnTo>
                <a:lnTo>
                  <a:pt x="453958" y="444465"/>
                </a:lnTo>
                <a:lnTo>
                  <a:pt x="455039" y="444899"/>
                </a:lnTo>
                <a:lnTo>
                  <a:pt x="458780" y="445383"/>
                </a:lnTo>
                <a:lnTo>
                  <a:pt x="460159" y="446464"/>
                </a:lnTo>
                <a:lnTo>
                  <a:pt x="461077" y="448138"/>
                </a:lnTo>
                <a:lnTo>
                  <a:pt x="461690" y="450206"/>
                </a:lnTo>
                <a:lnTo>
                  <a:pt x="463051" y="451585"/>
                </a:lnTo>
                <a:lnTo>
                  <a:pt x="464911" y="452505"/>
                </a:lnTo>
                <a:lnTo>
                  <a:pt x="467103" y="453117"/>
                </a:lnTo>
                <a:lnTo>
                  <a:pt x="468565" y="454478"/>
                </a:lnTo>
                <a:lnTo>
                  <a:pt x="469540" y="456338"/>
                </a:lnTo>
                <a:lnTo>
                  <a:pt x="471103" y="461616"/>
                </a:lnTo>
                <a:lnTo>
                  <a:pt x="495980" y="487407"/>
                </a:lnTo>
                <a:lnTo>
                  <a:pt x="496661" y="490628"/>
                </a:lnTo>
                <a:lnTo>
                  <a:pt x="496842" y="492820"/>
                </a:lnTo>
                <a:lnTo>
                  <a:pt x="497916" y="494282"/>
                </a:lnTo>
                <a:lnTo>
                  <a:pt x="499584" y="495257"/>
                </a:lnTo>
                <a:lnTo>
                  <a:pt x="504555" y="496821"/>
                </a:lnTo>
                <a:lnTo>
                  <a:pt x="513051" y="504552"/>
                </a:lnTo>
                <a:lnTo>
                  <a:pt x="513485" y="505913"/>
                </a:lnTo>
                <a:lnTo>
                  <a:pt x="513966" y="509965"/>
                </a:lnTo>
                <a:lnTo>
                  <a:pt x="515047" y="511427"/>
                </a:lnTo>
                <a:lnTo>
                  <a:pt x="516720" y="512402"/>
                </a:lnTo>
                <a:lnTo>
                  <a:pt x="518787" y="513051"/>
                </a:lnTo>
                <a:lnTo>
                  <a:pt x="523625" y="516313"/>
                </a:lnTo>
                <a:lnTo>
                  <a:pt x="531035" y="522536"/>
                </a:lnTo>
                <a:lnTo>
                  <a:pt x="531359" y="527359"/>
                </a:lnTo>
                <a:lnTo>
                  <a:pt x="532357" y="528738"/>
                </a:lnTo>
                <a:lnTo>
                  <a:pt x="533975" y="529657"/>
                </a:lnTo>
                <a:lnTo>
                  <a:pt x="538864" y="531132"/>
                </a:lnTo>
                <a:lnTo>
                  <a:pt x="547343" y="538844"/>
                </a:lnTo>
                <a:lnTo>
                  <a:pt x="547776" y="540205"/>
                </a:lnTo>
                <a:lnTo>
                  <a:pt x="548256" y="544256"/>
                </a:lnTo>
                <a:lnTo>
                  <a:pt x="549337" y="545718"/>
                </a:lnTo>
                <a:lnTo>
                  <a:pt x="551010" y="546692"/>
                </a:lnTo>
                <a:lnTo>
                  <a:pt x="553078" y="547341"/>
                </a:lnTo>
                <a:lnTo>
                  <a:pt x="557915" y="550603"/>
                </a:lnTo>
                <a:lnTo>
                  <a:pt x="578515" y="569949"/>
                </a:lnTo>
                <a:lnTo>
                  <a:pt x="580940" y="571419"/>
                </a:lnTo>
                <a:lnTo>
                  <a:pt x="586173" y="573051"/>
                </a:lnTo>
                <a:lnTo>
                  <a:pt x="587950" y="574439"/>
                </a:lnTo>
                <a:lnTo>
                  <a:pt x="589134" y="576317"/>
                </a:lnTo>
                <a:lnTo>
                  <a:pt x="589924" y="578521"/>
                </a:lnTo>
                <a:lnTo>
                  <a:pt x="591403" y="579991"/>
                </a:lnTo>
                <a:lnTo>
                  <a:pt x="593341" y="580970"/>
                </a:lnTo>
                <a:lnTo>
                  <a:pt x="595586" y="581623"/>
                </a:lnTo>
                <a:lnTo>
                  <a:pt x="597083" y="583012"/>
                </a:lnTo>
                <a:lnTo>
                  <a:pt x="598081" y="584890"/>
                </a:lnTo>
                <a:lnTo>
                  <a:pt x="598746" y="587094"/>
                </a:lnTo>
                <a:lnTo>
                  <a:pt x="602025" y="592083"/>
                </a:lnTo>
                <a:lnTo>
                  <a:pt x="604232" y="594747"/>
                </a:lnTo>
                <a:lnTo>
                  <a:pt x="606657" y="596523"/>
                </a:lnTo>
                <a:lnTo>
                  <a:pt x="615642" y="599607"/>
                </a:lnTo>
                <a:lnTo>
                  <a:pt x="616168" y="600716"/>
                </a:lnTo>
                <a:lnTo>
                  <a:pt x="616753" y="604488"/>
                </a:lnTo>
                <a:lnTo>
                  <a:pt x="617861" y="605874"/>
                </a:lnTo>
                <a:lnTo>
                  <a:pt x="619553" y="606799"/>
                </a:lnTo>
                <a:lnTo>
                  <a:pt x="621633" y="607415"/>
                </a:lnTo>
                <a:lnTo>
                  <a:pt x="623019" y="608778"/>
                </a:lnTo>
                <a:lnTo>
                  <a:pt x="623944" y="610640"/>
                </a:lnTo>
                <a:lnTo>
                  <a:pt x="624560" y="612833"/>
                </a:lnTo>
                <a:lnTo>
                  <a:pt x="625924" y="614296"/>
                </a:lnTo>
                <a:lnTo>
                  <a:pt x="627785" y="615271"/>
                </a:lnTo>
                <a:lnTo>
                  <a:pt x="629979" y="615920"/>
                </a:lnTo>
                <a:lnTo>
                  <a:pt x="631441" y="617306"/>
                </a:lnTo>
                <a:lnTo>
                  <a:pt x="632416" y="619183"/>
                </a:lnTo>
                <a:lnTo>
                  <a:pt x="633066" y="621386"/>
                </a:lnTo>
                <a:lnTo>
                  <a:pt x="634451" y="622855"/>
                </a:lnTo>
                <a:lnTo>
                  <a:pt x="636328" y="623834"/>
                </a:lnTo>
                <a:lnTo>
                  <a:pt x="638532" y="624487"/>
                </a:lnTo>
                <a:lnTo>
                  <a:pt x="643519" y="627752"/>
                </a:lnTo>
                <a:lnTo>
                  <a:pt x="667347" y="650203"/>
                </a:lnTo>
                <a:lnTo>
                  <a:pt x="668736" y="650639"/>
                </a:lnTo>
                <a:lnTo>
                  <a:pt x="672819" y="651124"/>
                </a:lnTo>
                <a:lnTo>
                  <a:pt x="675241" y="652204"/>
                </a:lnTo>
                <a:lnTo>
                  <a:pt x="680472" y="655946"/>
                </a:lnTo>
                <a:lnTo>
                  <a:pt x="682248" y="658277"/>
                </a:lnTo>
                <a:lnTo>
                  <a:pt x="683432" y="660784"/>
                </a:lnTo>
                <a:lnTo>
                  <a:pt x="685333" y="667100"/>
                </a:lnTo>
                <a:lnTo>
                  <a:pt x="690213" y="672746"/>
                </a:lnTo>
                <a:lnTo>
                  <a:pt x="692552" y="674240"/>
                </a:lnTo>
                <a:lnTo>
                  <a:pt x="701389" y="676834"/>
                </a:lnTo>
                <a:lnTo>
                  <a:pt x="701908" y="677918"/>
                </a:lnTo>
                <a:lnTo>
                  <a:pt x="702484" y="681662"/>
                </a:lnTo>
                <a:lnTo>
                  <a:pt x="703591" y="683041"/>
                </a:lnTo>
                <a:lnTo>
                  <a:pt x="705281" y="683961"/>
                </a:lnTo>
                <a:lnTo>
                  <a:pt x="707360" y="684574"/>
                </a:lnTo>
                <a:lnTo>
                  <a:pt x="712210" y="687795"/>
                </a:lnTo>
                <a:lnTo>
                  <a:pt x="727335" y="701640"/>
                </a:lnTo>
                <a:lnTo>
                  <a:pt x="728730" y="702074"/>
                </a:lnTo>
                <a:lnTo>
                  <a:pt x="732820" y="702558"/>
                </a:lnTo>
                <a:lnTo>
                  <a:pt x="734292" y="703639"/>
                </a:lnTo>
                <a:lnTo>
                  <a:pt x="735273" y="705313"/>
                </a:lnTo>
                <a:lnTo>
                  <a:pt x="735928" y="707381"/>
                </a:lnTo>
                <a:lnTo>
                  <a:pt x="739194" y="712219"/>
                </a:lnTo>
                <a:lnTo>
                  <a:pt x="744501" y="718536"/>
                </a:lnTo>
                <a:lnTo>
                  <a:pt x="745227" y="721939"/>
                </a:lnTo>
                <a:lnTo>
                  <a:pt x="745421" y="724181"/>
                </a:lnTo>
                <a:lnTo>
                  <a:pt x="746503" y="725674"/>
                </a:lnTo>
                <a:lnTo>
                  <a:pt x="748176" y="726671"/>
                </a:lnTo>
                <a:lnTo>
                  <a:pt x="750245" y="727335"/>
                </a:lnTo>
                <a:lnTo>
                  <a:pt x="755082" y="730612"/>
                </a:lnTo>
                <a:lnTo>
                  <a:pt x="767044" y="741398"/>
                </a:lnTo>
                <a:lnTo>
                  <a:pt x="769490" y="742868"/>
                </a:lnTo>
                <a:lnTo>
                  <a:pt x="774748" y="744501"/>
                </a:lnTo>
                <a:lnTo>
                  <a:pt x="776532" y="745889"/>
                </a:lnTo>
                <a:lnTo>
                  <a:pt x="777720" y="747767"/>
                </a:lnTo>
                <a:lnTo>
                  <a:pt x="778513" y="749971"/>
                </a:lnTo>
                <a:lnTo>
                  <a:pt x="779994" y="751441"/>
                </a:lnTo>
                <a:lnTo>
                  <a:pt x="781933" y="752420"/>
                </a:lnTo>
                <a:lnTo>
                  <a:pt x="784179" y="753073"/>
                </a:lnTo>
                <a:lnTo>
                  <a:pt x="785676" y="754462"/>
                </a:lnTo>
                <a:lnTo>
                  <a:pt x="786674" y="756340"/>
                </a:lnTo>
                <a:lnTo>
                  <a:pt x="787340" y="758544"/>
                </a:lnTo>
                <a:lnTo>
                  <a:pt x="788736" y="760014"/>
                </a:lnTo>
                <a:lnTo>
                  <a:pt x="790619" y="760993"/>
                </a:lnTo>
                <a:lnTo>
                  <a:pt x="792827" y="761646"/>
                </a:lnTo>
                <a:lnTo>
                  <a:pt x="794299" y="763034"/>
                </a:lnTo>
                <a:lnTo>
                  <a:pt x="795281" y="764912"/>
                </a:lnTo>
                <a:lnTo>
                  <a:pt x="795934" y="767116"/>
                </a:lnTo>
                <a:lnTo>
                  <a:pt x="799201" y="772106"/>
                </a:lnTo>
                <a:lnTo>
                  <a:pt x="801406" y="774769"/>
                </a:lnTo>
                <a:lnTo>
                  <a:pt x="803828" y="776545"/>
                </a:lnTo>
                <a:lnTo>
                  <a:pt x="809060" y="778519"/>
                </a:lnTo>
                <a:lnTo>
                  <a:pt x="810836" y="779998"/>
                </a:lnTo>
                <a:lnTo>
                  <a:pt x="812020" y="781936"/>
                </a:lnTo>
                <a:lnTo>
                  <a:pt x="813920" y="787340"/>
                </a:lnTo>
                <a:lnTo>
                  <a:pt x="818800" y="792826"/>
                </a:lnTo>
                <a:lnTo>
                  <a:pt x="820188" y="795251"/>
                </a:lnTo>
                <a:lnTo>
                  <a:pt x="821728" y="800485"/>
                </a:lnTo>
                <a:lnTo>
                  <a:pt x="822595" y="808786"/>
                </a:lnTo>
                <a:lnTo>
                  <a:pt x="823670" y="810654"/>
                </a:lnTo>
                <a:lnTo>
                  <a:pt x="825338" y="811899"/>
                </a:lnTo>
                <a:lnTo>
                  <a:pt x="827403" y="812728"/>
                </a:lnTo>
                <a:lnTo>
                  <a:pt x="828780" y="814234"/>
                </a:lnTo>
                <a:lnTo>
                  <a:pt x="829697" y="816190"/>
                </a:lnTo>
                <a:lnTo>
                  <a:pt x="830309" y="818447"/>
                </a:lnTo>
                <a:lnTo>
                  <a:pt x="831669" y="819952"/>
                </a:lnTo>
                <a:lnTo>
                  <a:pt x="833529" y="820954"/>
                </a:lnTo>
                <a:lnTo>
                  <a:pt x="835721" y="821623"/>
                </a:lnTo>
                <a:lnTo>
                  <a:pt x="837183" y="823021"/>
                </a:lnTo>
                <a:lnTo>
                  <a:pt x="838157" y="824906"/>
                </a:lnTo>
                <a:lnTo>
                  <a:pt x="838806" y="827114"/>
                </a:lnTo>
                <a:lnTo>
                  <a:pt x="842068" y="832109"/>
                </a:lnTo>
                <a:lnTo>
                  <a:pt x="873065" y="864492"/>
                </a:lnTo>
                <a:lnTo>
                  <a:pt x="873509" y="865888"/>
                </a:lnTo>
                <a:lnTo>
                  <a:pt x="874002" y="869979"/>
                </a:lnTo>
                <a:lnTo>
                  <a:pt x="875085" y="872404"/>
                </a:lnTo>
                <a:lnTo>
                  <a:pt x="881162" y="880366"/>
                </a:lnTo>
                <a:lnTo>
                  <a:pt x="886292" y="885939"/>
                </a:lnTo>
                <a:lnTo>
                  <a:pt x="888995" y="887806"/>
                </a:lnTo>
                <a:lnTo>
                  <a:pt x="897348" y="891386"/>
                </a:lnTo>
                <a:lnTo>
                  <a:pt x="903012" y="895599"/>
                </a:lnTo>
                <a:lnTo>
                  <a:pt x="904903" y="898057"/>
                </a:lnTo>
                <a:lnTo>
                  <a:pt x="906164" y="900647"/>
                </a:lnTo>
                <a:lnTo>
                  <a:pt x="907004" y="903326"/>
                </a:lnTo>
                <a:lnTo>
                  <a:pt x="908517" y="905113"/>
                </a:lnTo>
                <a:lnTo>
                  <a:pt x="910479" y="906303"/>
                </a:lnTo>
                <a:lnTo>
                  <a:pt x="912738" y="907097"/>
                </a:lnTo>
                <a:lnTo>
                  <a:pt x="917790" y="910520"/>
                </a:lnTo>
                <a:lnTo>
                  <a:pt x="920469" y="912766"/>
                </a:lnTo>
                <a:lnTo>
                  <a:pt x="922256" y="915216"/>
                </a:lnTo>
                <a:lnTo>
                  <a:pt x="924242" y="920478"/>
                </a:lnTo>
                <a:lnTo>
                  <a:pt x="925724" y="922262"/>
                </a:lnTo>
                <a:lnTo>
                  <a:pt x="927664" y="923451"/>
                </a:lnTo>
                <a:lnTo>
                  <a:pt x="929911" y="924244"/>
                </a:lnTo>
                <a:lnTo>
                  <a:pt x="934947" y="927666"/>
                </a:lnTo>
                <a:lnTo>
                  <a:pt x="955607" y="947056"/>
                </a:lnTo>
                <a:lnTo>
                  <a:pt x="957111" y="949506"/>
                </a:lnTo>
                <a:lnTo>
                  <a:pt x="958783" y="954767"/>
                </a:lnTo>
                <a:lnTo>
                  <a:pt x="960182" y="956552"/>
                </a:lnTo>
                <a:lnTo>
                  <a:pt x="962066" y="957742"/>
                </a:lnTo>
                <a:lnTo>
                  <a:pt x="964275" y="958534"/>
                </a:lnTo>
                <a:lnTo>
                  <a:pt x="969270" y="961956"/>
                </a:lnTo>
                <a:lnTo>
                  <a:pt x="971935" y="964201"/>
                </a:lnTo>
                <a:lnTo>
                  <a:pt x="974665" y="965698"/>
                </a:lnTo>
                <a:lnTo>
                  <a:pt x="980237" y="967362"/>
                </a:lnTo>
                <a:lnTo>
                  <a:pt x="982104" y="968758"/>
                </a:lnTo>
                <a:lnTo>
                  <a:pt x="983349" y="970641"/>
                </a:lnTo>
                <a:lnTo>
                  <a:pt x="984179" y="972849"/>
                </a:lnTo>
                <a:lnTo>
                  <a:pt x="985684" y="974322"/>
                </a:lnTo>
                <a:lnTo>
                  <a:pt x="987641" y="975303"/>
                </a:lnTo>
                <a:lnTo>
                  <a:pt x="989897" y="975956"/>
                </a:lnTo>
                <a:lnTo>
                  <a:pt x="994945" y="979224"/>
                </a:lnTo>
                <a:lnTo>
                  <a:pt x="1030649" y="1013504"/>
                </a:lnTo>
                <a:lnTo>
                  <a:pt x="1049928" y="1032783"/>
                </a:lnTo>
                <a:lnTo>
                  <a:pt x="1052378" y="1034280"/>
                </a:lnTo>
                <a:lnTo>
                  <a:pt x="1060375" y="1037339"/>
                </a:lnTo>
                <a:lnTo>
                  <a:pt x="1071611" y="1046423"/>
                </a:lnTo>
                <a:lnTo>
                  <a:pt x="1078452" y="1052839"/>
                </a:lnTo>
                <a:lnTo>
                  <a:pt x="1079965" y="1053365"/>
                </a:lnTo>
                <a:lnTo>
                  <a:pt x="1084187" y="1053950"/>
                </a:lnTo>
                <a:lnTo>
                  <a:pt x="1086647" y="1055058"/>
                </a:lnTo>
                <a:lnTo>
                  <a:pt x="1091919" y="1058830"/>
                </a:lnTo>
                <a:lnTo>
                  <a:pt x="1093706" y="1061169"/>
                </a:lnTo>
                <a:lnTo>
                  <a:pt x="1094898" y="1063681"/>
                </a:lnTo>
                <a:lnTo>
                  <a:pt x="1095692" y="1066308"/>
                </a:lnTo>
                <a:lnTo>
                  <a:pt x="1099114" y="1071768"/>
                </a:lnTo>
                <a:lnTo>
                  <a:pt x="1101361" y="1074557"/>
                </a:lnTo>
                <a:lnTo>
                  <a:pt x="1103811" y="1076416"/>
                </a:lnTo>
                <a:lnTo>
                  <a:pt x="1106397" y="1077656"/>
                </a:lnTo>
                <a:lnTo>
                  <a:pt x="1109073" y="1078482"/>
                </a:lnTo>
                <a:lnTo>
                  <a:pt x="1114587" y="1081941"/>
                </a:lnTo>
                <a:lnTo>
                  <a:pt x="1150549" y="1116261"/>
                </a:lnTo>
                <a:lnTo>
                  <a:pt x="1152796" y="1118506"/>
                </a:lnTo>
                <a:lnTo>
                  <a:pt x="1155246" y="1120003"/>
                </a:lnTo>
                <a:lnTo>
                  <a:pt x="1163245" y="1123063"/>
                </a:lnTo>
                <a:lnTo>
                  <a:pt x="1174480" y="1132148"/>
                </a:lnTo>
                <a:lnTo>
                  <a:pt x="1177322" y="1134813"/>
                </a:lnTo>
                <a:lnTo>
                  <a:pt x="1180169" y="1136589"/>
                </a:lnTo>
                <a:lnTo>
                  <a:pt x="1185873" y="1138564"/>
                </a:lnTo>
                <a:lnTo>
                  <a:pt x="1187775" y="1140042"/>
                </a:lnTo>
                <a:lnTo>
                  <a:pt x="1189042" y="1141981"/>
                </a:lnTo>
                <a:lnTo>
                  <a:pt x="1189887" y="1144225"/>
                </a:lnTo>
                <a:lnTo>
                  <a:pt x="1191404" y="1145722"/>
                </a:lnTo>
                <a:lnTo>
                  <a:pt x="1193367" y="1146720"/>
                </a:lnTo>
                <a:lnTo>
                  <a:pt x="1195629" y="1147385"/>
                </a:lnTo>
                <a:lnTo>
                  <a:pt x="1200680" y="1150664"/>
                </a:lnTo>
                <a:lnTo>
                  <a:pt x="1208723" y="11572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7"/>
          <p:cNvSpPr/>
          <p:nvPr/>
        </p:nvSpPr>
        <p:spPr>
          <a:xfrm>
            <a:off x="6706552" y="5477827"/>
            <a:ext cx="222876" cy="248572"/>
          </a:xfrm>
          <a:custGeom>
            <a:avLst/>
            <a:gdLst/>
            <a:ahLst/>
            <a:cxnLst/>
            <a:rect l="0" t="0" r="0" b="0"/>
            <a:pathLst>
              <a:path w="222876" h="248572">
                <a:moveTo>
                  <a:pt x="0" y="197168"/>
                </a:moveTo>
                <a:lnTo>
                  <a:pt x="20400" y="197168"/>
                </a:lnTo>
                <a:lnTo>
                  <a:pt x="23125" y="198120"/>
                </a:lnTo>
                <a:lnTo>
                  <a:pt x="28693" y="201718"/>
                </a:lnTo>
                <a:lnTo>
                  <a:pt x="34342" y="203953"/>
                </a:lnTo>
                <a:lnTo>
                  <a:pt x="40981" y="204946"/>
                </a:lnTo>
                <a:lnTo>
                  <a:pt x="45418" y="205210"/>
                </a:lnTo>
                <a:lnTo>
                  <a:pt x="50282" y="205387"/>
                </a:lnTo>
                <a:lnTo>
                  <a:pt x="54476" y="206457"/>
                </a:lnTo>
                <a:lnTo>
                  <a:pt x="58225" y="208123"/>
                </a:lnTo>
                <a:lnTo>
                  <a:pt x="64930" y="211562"/>
                </a:lnTo>
                <a:lnTo>
                  <a:pt x="71085" y="213090"/>
                </a:lnTo>
                <a:lnTo>
                  <a:pt x="75013" y="214450"/>
                </a:lnTo>
                <a:lnTo>
                  <a:pt x="79536" y="216309"/>
                </a:lnTo>
                <a:lnTo>
                  <a:pt x="84457" y="218501"/>
                </a:lnTo>
                <a:lnTo>
                  <a:pt x="88689" y="220915"/>
                </a:lnTo>
                <a:lnTo>
                  <a:pt x="92464" y="223477"/>
                </a:lnTo>
                <a:lnTo>
                  <a:pt x="95932" y="226137"/>
                </a:lnTo>
                <a:lnTo>
                  <a:pt x="102327" y="229093"/>
                </a:lnTo>
                <a:lnTo>
                  <a:pt x="105365" y="229881"/>
                </a:lnTo>
                <a:lnTo>
                  <a:pt x="109297" y="231359"/>
                </a:lnTo>
                <a:lnTo>
                  <a:pt x="113822" y="233297"/>
                </a:lnTo>
                <a:lnTo>
                  <a:pt x="118743" y="235541"/>
                </a:lnTo>
                <a:lnTo>
                  <a:pt x="122977" y="237038"/>
                </a:lnTo>
                <a:lnTo>
                  <a:pt x="126753" y="238035"/>
                </a:lnTo>
                <a:lnTo>
                  <a:pt x="133487" y="239144"/>
                </a:lnTo>
                <a:lnTo>
                  <a:pt x="139655" y="239636"/>
                </a:lnTo>
                <a:lnTo>
                  <a:pt x="142633" y="240720"/>
                </a:lnTo>
                <a:lnTo>
                  <a:pt x="148483" y="244464"/>
                </a:lnTo>
                <a:lnTo>
                  <a:pt x="152329" y="245844"/>
                </a:lnTo>
                <a:lnTo>
                  <a:pt x="156798" y="246763"/>
                </a:lnTo>
                <a:lnTo>
                  <a:pt x="168556" y="248240"/>
                </a:lnTo>
                <a:lnTo>
                  <a:pt x="175144" y="248495"/>
                </a:lnTo>
                <a:lnTo>
                  <a:pt x="183128" y="248571"/>
                </a:lnTo>
                <a:lnTo>
                  <a:pt x="185903" y="247629"/>
                </a:lnTo>
                <a:lnTo>
                  <a:pt x="191526" y="244042"/>
                </a:lnTo>
                <a:lnTo>
                  <a:pt x="197200" y="241813"/>
                </a:lnTo>
                <a:lnTo>
                  <a:pt x="204053" y="240382"/>
                </a:lnTo>
                <a:lnTo>
                  <a:pt x="209791" y="240135"/>
                </a:lnTo>
                <a:lnTo>
                  <a:pt x="211298" y="239148"/>
                </a:lnTo>
                <a:lnTo>
                  <a:pt x="212303" y="237536"/>
                </a:lnTo>
                <a:lnTo>
                  <a:pt x="212973" y="235511"/>
                </a:lnTo>
                <a:lnTo>
                  <a:pt x="214372" y="234160"/>
                </a:lnTo>
                <a:lnTo>
                  <a:pt x="216257" y="233259"/>
                </a:lnTo>
                <a:lnTo>
                  <a:pt x="218467" y="232658"/>
                </a:lnTo>
                <a:lnTo>
                  <a:pt x="219939" y="231306"/>
                </a:lnTo>
                <a:lnTo>
                  <a:pt x="220922" y="229452"/>
                </a:lnTo>
                <a:lnTo>
                  <a:pt x="222012" y="224851"/>
                </a:lnTo>
                <a:lnTo>
                  <a:pt x="222497" y="219631"/>
                </a:lnTo>
                <a:lnTo>
                  <a:pt x="222713" y="214137"/>
                </a:lnTo>
                <a:lnTo>
                  <a:pt x="222851" y="207399"/>
                </a:lnTo>
                <a:lnTo>
                  <a:pt x="222875" y="197130"/>
                </a:lnTo>
                <a:lnTo>
                  <a:pt x="221926" y="193333"/>
                </a:lnTo>
                <a:lnTo>
                  <a:pt x="218331" y="186573"/>
                </a:lnTo>
                <a:lnTo>
                  <a:pt x="216992" y="182485"/>
                </a:lnTo>
                <a:lnTo>
                  <a:pt x="216099" y="177854"/>
                </a:lnTo>
                <a:lnTo>
                  <a:pt x="215503" y="172862"/>
                </a:lnTo>
                <a:lnTo>
                  <a:pt x="215106" y="168581"/>
                </a:lnTo>
                <a:lnTo>
                  <a:pt x="214665" y="161285"/>
                </a:lnTo>
                <a:lnTo>
                  <a:pt x="213595" y="157054"/>
                </a:lnTo>
                <a:lnTo>
                  <a:pt x="211929" y="152327"/>
                </a:lnTo>
                <a:lnTo>
                  <a:pt x="209866" y="147272"/>
                </a:lnTo>
                <a:lnTo>
                  <a:pt x="207539" y="141996"/>
                </a:lnTo>
                <a:lnTo>
                  <a:pt x="202412" y="131055"/>
                </a:lnTo>
                <a:lnTo>
                  <a:pt x="200664" y="125470"/>
                </a:lnTo>
                <a:lnTo>
                  <a:pt x="199499" y="119841"/>
                </a:lnTo>
                <a:lnTo>
                  <a:pt x="198721" y="114184"/>
                </a:lnTo>
                <a:lnTo>
                  <a:pt x="197251" y="108508"/>
                </a:lnTo>
                <a:lnTo>
                  <a:pt x="195318" y="102819"/>
                </a:lnTo>
                <a:lnTo>
                  <a:pt x="193078" y="97121"/>
                </a:lnTo>
                <a:lnTo>
                  <a:pt x="190631" y="91417"/>
                </a:lnTo>
                <a:lnTo>
                  <a:pt x="185373" y="80000"/>
                </a:lnTo>
                <a:lnTo>
                  <a:pt x="171402" y="51434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18"/>
          <p:cNvSpPr/>
          <p:nvPr/>
        </p:nvSpPr>
        <p:spPr>
          <a:xfrm>
            <a:off x="4477823" y="4243536"/>
            <a:ext cx="127127" cy="93927"/>
          </a:xfrm>
          <a:custGeom>
            <a:avLst/>
            <a:gdLst/>
            <a:ahLst/>
            <a:cxnLst/>
            <a:rect l="0" t="0" r="0" b="0"/>
            <a:pathLst>
              <a:path w="127127" h="93927">
                <a:moveTo>
                  <a:pt x="42742" y="34141"/>
                </a:moveTo>
                <a:lnTo>
                  <a:pt x="42742" y="29590"/>
                </a:lnTo>
                <a:lnTo>
                  <a:pt x="43694" y="28250"/>
                </a:lnTo>
                <a:lnTo>
                  <a:pt x="45282" y="27356"/>
                </a:lnTo>
                <a:lnTo>
                  <a:pt x="47293" y="26760"/>
                </a:lnTo>
                <a:lnTo>
                  <a:pt x="48633" y="25411"/>
                </a:lnTo>
                <a:lnTo>
                  <a:pt x="49527" y="23558"/>
                </a:lnTo>
                <a:lnTo>
                  <a:pt x="50961" y="18293"/>
                </a:lnTo>
                <a:lnTo>
                  <a:pt x="52031" y="16908"/>
                </a:lnTo>
                <a:lnTo>
                  <a:pt x="53697" y="15032"/>
                </a:lnTo>
                <a:lnTo>
                  <a:pt x="55760" y="12830"/>
                </a:lnTo>
                <a:lnTo>
                  <a:pt x="58088" y="11361"/>
                </a:lnTo>
                <a:lnTo>
                  <a:pt x="60593" y="10382"/>
                </a:lnTo>
                <a:lnTo>
                  <a:pt x="66906" y="8810"/>
                </a:lnTo>
                <a:lnTo>
                  <a:pt x="69328" y="9634"/>
                </a:lnTo>
                <a:lnTo>
                  <a:pt x="72848" y="11136"/>
                </a:lnTo>
                <a:lnTo>
                  <a:pt x="77100" y="13089"/>
                </a:lnTo>
                <a:lnTo>
                  <a:pt x="80888" y="12486"/>
                </a:lnTo>
                <a:lnTo>
                  <a:pt x="84364" y="10180"/>
                </a:lnTo>
                <a:lnTo>
                  <a:pt x="87635" y="6737"/>
                </a:lnTo>
                <a:lnTo>
                  <a:pt x="90768" y="5394"/>
                </a:lnTo>
                <a:lnTo>
                  <a:pt x="93809" y="5451"/>
                </a:lnTo>
                <a:lnTo>
                  <a:pt x="96789" y="6442"/>
                </a:lnTo>
                <a:lnTo>
                  <a:pt x="99728" y="8055"/>
                </a:lnTo>
                <a:lnTo>
                  <a:pt x="102640" y="10083"/>
                </a:lnTo>
                <a:lnTo>
                  <a:pt x="105534" y="12387"/>
                </a:lnTo>
                <a:lnTo>
                  <a:pt x="108416" y="14876"/>
                </a:lnTo>
                <a:lnTo>
                  <a:pt x="111289" y="17488"/>
                </a:lnTo>
                <a:lnTo>
                  <a:pt x="118194" y="23972"/>
                </a:lnTo>
                <a:lnTo>
                  <a:pt x="123941" y="29646"/>
                </a:lnTo>
                <a:lnTo>
                  <a:pt x="125449" y="32097"/>
                </a:lnTo>
                <a:lnTo>
                  <a:pt x="126455" y="34684"/>
                </a:lnTo>
                <a:lnTo>
                  <a:pt x="127126" y="37360"/>
                </a:lnTo>
                <a:lnTo>
                  <a:pt x="126620" y="39145"/>
                </a:lnTo>
                <a:lnTo>
                  <a:pt x="125331" y="40334"/>
                </a:lnTo>
                <a:lnTo>
                  <a:pt x="123519" y="41128"/>
                </a:lnTo>
                <a:lnTo>
                  <a:pt x="122310" y="42609"/>
                </a:lnTo>
                <a:lnTo>
                  <a:pt x="121505" y="44549"/>
                </a:lnTo>
                <a:lnTo>
                  <a:pt x="120968" y="46795"/>
                </a:lnTo>
                <a:lnTo>
                  <a:pt x="119658" y="48292"/>
                </a:lnTo>
                <a:lnTo>
                  <a:pt x="117831" y="49290"/>
                </a:lnTo>
                <a:lnTo>
                  <a:pt x="115662" y="49955"/>
                </a:lnTo>
                <a:lnTo>
                  <a:pt x="113262" y="51351"/>
                </a:lnTo>
                <a:lnTo>
                  <a:pt x="110710" y="53235"/>
                </a:lnTo>
                <a:lnTo>
                  <a:pt x="108057" y="55443"/>
                </a:lnTo>
                <a:lnTo>
                  <a:pt x="105335" y="56915"/>
                </a:lnTo>
                <a:lnTo>
                  <a:pt x="102568" y="57896"/>
                </a:lnTo>
                <a:lnTo>
                  <a:pt x="99771" y="58550"/>
                </a:lnTo>
                <a:lnTo>
                  <a:pt x="96954" y="60891"/>
                </a:lnTo>
                <a:lnTo>
                  <a:pt x="94123" y="64357"/>
                </a:lnTo>
                <a:lnTo>
                  <a:pt x="91284" y="68573"/>
                </a:lnTo>
                <a:lnTo>
                  <a:pt x="87485" y="71383"/>
                </a:lnTo>
                <a:lnTo>
                  <a:pt x="83048" y="73257"/>
                </a:lnTo>
                <a:lnTo>
                  <a:pt x="78185" y="74505"/>
                </a:lnTo>
                <a:lnTo>
                  <a:pt x="73991" y="75338"/>
                </a:lnTo>
                <a:lnTo>
                  <a:pt x="70242" y="75893"/>
                </a:lnTo>
                <a:lnTo>
                  <a:pt x="66790" y="76263"/>
                </a:lnTo>
                <a:lnTo>
                  <a:pt x="62584" y="76510"/>
                </a:lnTo>
                <a:lnTo>
                  <a:pt x="52830" y="76784"/>
                </a:lnTo>
                <a:lnTo>
                  <a:pt x="48515" y="75905"/>
                </a:lnTo>
                <a:lnTo>
                  <a:pt x="44685" y="74366"/>
                </a:lnTo>
                <a:lnTo>
                  <a:pt x="41180" y="72388"/>
                </a:lnTo>
                <a:lnTo>
                  <a:pt x="36938" y="71069"/>
                </a:lnTo>
                <a:lnTo>
                  <a:pt x="32205" y="70190"/>
                </a:lnTo>
                <a:lnTo>
                  <a:pt x="27145" y="69603"/>
                </a:lnTo>
                <a:lnTo>
                  <a:pt x="22819" y="68260"/>
                </a:lnTo>
                <a:lnTo>
                  <a:pt x="18982" y="66412"/>
                </a:lnTo>
                <a:lnTo>
                  <a:pt x="10532" y="61153"/>
                </a:lnTo>
                <a:lnTo>
                  <a:pt x="8886" y="59769"/>
                </a:lnTo>
                <a:lnTo>
                  <a:pt x="6836" y="57894"/>
                </a:lnTo>
                <a:lnTo>
                  <a:pt x="4517" y="55691"/>
                </a:lnTo>
                <a:lnTo>
                  <a:pt x="2971" y="53270"/>
                </a:lnTo>
                <a:lnTo>
                  <a:pt x="1941" y="50704"/>
                </a:lnTo>
                <a:lnTo>
                  <a:pt x="1253" y="48041"/>
                </a:lnTo>
                <a:lnTo>
                  <a:pt x="795" y="45313"/>
                </a:lnTo>
                <a:lnTo>
                  <a:pt x="490" y="42541"/>
                </a:lnTo>
                <a:lnTo>
                  <a:pt x="286" y="39741"/>
                </a:lnTo>
                <a:lnTo>
                  <a:pt x="150" y="36922"/>
                </a:lnTo>
                <a:lnTo>
                  <a:pt x="0" y="31249"/>
                </a:lnTo>
                <a:lnTo>
                  <a:pt x="912" y="28404"/>
                </a:lnTo>
                <a:lnTo>
                  <a:pt x="2472" y="25553"/>
                </a:lnTo>
                <a:lnTo>
                  <a:pt x="4466" y="22701"/>
                </a:lnTo>
                <a:lnTo>
                  <a:pt x="6747" y="19847"/>
                </a:lnTo>
                <a:lnTo>
                  <a:pt x="9220" y="16992"/>
                </a:lnTo>
                <a:lnTo>
                  <a:pt x="11821" y="14136"/>
                </a:lnTo>
                <a:lnTo>
                  <a:pt x="17252" y="8422"/>
                </a:lnTo>
                <a:lnTo>
                  <a:pt x="20034" y="5565"/>
                </a:lnTo>
                <a:lnTo>
                  <a:pt x="23793" y="3660"/>
                </a:lnTo>
                <a:lnTo>
                  <a:pt x="28204" y="2391"/>
                </a:lnTo>
                <a:lnTo>
                  <a:pt x="33050" y="1544"/>
                </a:lnTo>
                <a:lnTo>
                  <a:pt x="37233" y="980"/>
                </a:lnTo>
                <a:lnTo>
                  <a:pt x="40974" y="604"/>
                </a:lnTo>
                <a:lnTo>
                  <a:pt x="44421" y="353"/>
                </a:lnTo>
                <a:lnTo>
                  <a:pt x="48623" y="186"/>
                </a:lnTo>
                <a:lnTo>
                  <a:pt x="58373" y="0"/>
                </a:lnTo>
                <a:lnTo>
                  <a:pt x="62688" y="902"/>
                </a:lnTo>
                <a:lnTo>
                  <a:pt x="66516" y="2457"/>
                </a:lnTo>
                <a:lnTo>
                  <a:pt x="70021" y="4446"/>
                </a:lnTo>
                <a:lnTo>
                  <a:pt x="74263" y="4819"/>
                </a:lnTo>
                <a:lnTo>
                  <a:pt x="78996" y="4116"/>
                </a:lnTo>
                <a:lnTo>
                  <a:pt x="84056" y="2694"/>
                </a:lnTo>
                <a:lnTo>
                  <a:pt x="88382" y="2699"/>
                </a:lnTo>
                <a:lnTo>
                  <a:pt x="92218" y="3655"/>
                </a:lnTo>
                <a:lnTo>
                  <a:pt x="95729" y="5244"/>
                </a:lnTo>
                <a:lnTo>
                  <a:pt x="99022" y="7256"/>
                </a:lnTo>
                <a:lnTo>
                  <a:pt x="102169" y="9550"/>
                </a:lnTo>
                <a:lnTo>
                  <a:pt x="105220" y="12032"/>
                </a:lnTo>
                <a:lnTo>
                  <a:pt x="108206" y="14640"/>
                </a:lnTo>
                <a:lnTo>
                  <a:pt x="111150" y="17330"/>
                </a:lnTo>
                <a:lnTo>
                  <a:pt x="114065" y="20076"/>
                </a:lnTo>
                <a:lnTo>
                  <a:pt x="116960" y="23812"/>
                </a:lnTo>
                <a:lnTo>
                  <a:pt x="119843" y="28207"/>
                </a:lnTo>
                <a:lnTo>
                  <a:pt x="122718" y="33043"/>
                </a:lnTo>
                <a:lnTo>
                  <a:pt x="124634" y="37219"/>
                </a:lnTo>
                <a:lnTo>
                  <a:pt x="125911" y="40955"/>
                </a:lnTo>
                <a:lnTo>
                  <a:pt x="126763" y="44399"/>
                </a:lnTo>
                <a:lnTo>
                  <a:pt x="126378" y="47647"/>
                </a:lnTo>
                <a:lnTo>
                  <a:pt x="125170" y="50765"/>
                </a:lnTo>
                <a:lnTo>
                  <a:pt x="123411" y="53796"/>
                </a:lnTo>
                <a:lnTo>
                  <a:pt x="121286" y="56770"/>
                </a:lnTo>
                <a:lnTo>
                  <a:pt x="118917" y="59704"/>
                </a:lnTo>
                <a:lnTo>
                  <a:pt x="116385" y="62613"/>
                </a:lnTo>
                <a:lnTo>
                  <a:pt x="113745" y="65505"/>
                </a:lnTo>
                <a:lnTo>
                  <a:pt x="108271" y="71258"/>
                </a:lnTo>
                <a:lnTo>
                  <a:pt x="105478" y="73173"/>
                </a:lnTo>
                <a:lnTo>
                  <a:pt x="102663" y="74450"/>
                </a:lnTo>
                <a:lnTo>
                  <a:pt x="99835" y="75301"/>
                </a:lnTo>
                <a:lnTo>
                  <a:pt x="96996" y="77774"/>
                </a:lnTo>
                <a:lnTo>
                  <a:pt x="94151" y="81327"/>
                </a:lnTo>
                <a:lnTo>
                  <a:pt x="91302" y="85601"/>
                </a:lnTo>
                <a:lnTo>
                  <a:pt x="87498" y="88450"/>
                </a:lnTo>
                <a:lnTo>
                  <a:pt x="83056" y="90350"/>
                </a:lnTo>
                <a:lnTo>
                  <a:pt x="78191" y="91616"/>
                </a:lnTo>
                <a:lnTo>
                  <a:pt x="73994" y="92460"/>
                </a:lnTo>
                <a:lnTo>
                  <a:pt x="70244" y="93023"/>
                </a:lnTo>
                <a:lnTo>
                  <a:pt x="66792" y="93398"/>
                </a:lnTo>
                <a:lnTo>
                  <a:pt x="63538" y="93648"/>
                </a:lnTo>
                <a:lnTo>
                  <a:pt x="60415" y="93815"/>
                </a:lnTo>
                <a:lnTo>
                  <a:pt x="57382" y="93926"/>
                </a:lnTo>
                <a:lnTo>
                  <a:pt x="54407" y="93048"/>
                </a:lnTo>
                <a:lnTo>
                  <a:pt x="51471" y="91510"/>
                </a:lnTo>
                <a:lnTo>
                  <a:pt x="48561" y="89532"/>
                </a:lnTo>
                <a:lnTo>
                  <a:pt x="44716" y="87261"/>
                </a:lnTo>
                <a:lnTo>
                  <a:pt x="40248" y="84794"/>
                </a:lnTo>
                <a:lnTo>
                  <a:pt x="35365" y="82198"/>
                </a:lnTo>
                <a:lnTo>
                  <a:pt x="32109" y="79514"/>
                </a:lnTo>
                <a:lnTo>
                  <a:pt x="29938" y="76772"/>
                </a:lnTo>
                <a:lnTo>
                  <a:pt x="28491" y="73992"/>
                </a:lnTo>
                <a:lnTo>
                  <a:pt x="27526" y="71185"/>
                </a:lnTo>
                <a:lnTo>
                  <a:pt x="26883" y="68363"/>
                </a:lnTo>
                <a:lnTo>
                  <a:pt x="26454" y="65528"/>
                </a:lnTo>
                <a:lnTo>
                  <a:pt x="25216" y="62686"/>
                </a:lnTo>
                <a:lnTo>
                  <a:pt x="23438" y="59838"/>
                </a:lnTo>
                <a:lnTo>
                  <a:pt x="21300" y="56988"/>
                </a:lnTo>
                <a:lnTo>
                  <a:pt x="19874" y="54135"/>
                </a:lnTo>
                <a:lnTo>
                  <a:pt x="18925" y="51280"/>
                </a:lnTo>
                <a:lnTo>
                  <a:pt x="18291" y="48424"/>
                </a:lnTo>
                <a:lnTo>
                  <a:pt x="18821" y="45568"/>
                </a:lnTo>
                <a:lnTo>
                  <a:pt x="20127" y="42712"/>
                </a:lnTo>
                <a:lnTo>
                  <a:pt x="21950" y="39855"/>
                </a:lnTo>
                <a:lnTo>
                  <a:pt x="23166" y="36998"/>
                </a:lnTo>
                <a:lnTo>
                  <a:pt x="23976" y="34140"/>
                </a:lnTo>
                <a:lnTo>
                  <a:pt x="24516" y="31283"/>
                </a:lnTo>
                <a:lnTo>
                  <a:pt x="25829" y="29378"/>
                </a:lnTo>
                <a:lnTo>
                  <a:pt x="27657" y="28109"/>
                </a:lnTo>
                <a:lnTo>
                  <a:pt x="29827" y="27262"/>
                </a:lnTo>
                <a:lnTo>
                  <a:pt x="32227" y="25745"/>
                </a:lnTo>
                <a:lnTo>
                  <a:pt x="34780" y="23781"/>
                </a:lnTo>
                <a:lnTo>
                  <a:pt x="37433" y="21519"/>
                </a:lnTo>
                <a:lnTo>
                  <a:pt x="40155" y="20012"/>
                </a:lnTo>
                <a:lnTo>
                  <a:pt x="42923" y="19006"/>
                </a:lnTo>
                <a:lnTo>
                  <a:pt x="45720" y="18337"/>
                </a:lnTo>
                <a:lnTo>
                  <a:pt x="48537" y="17890"/>
                </a:lnTo>
                <a:lnTo>
                  <a:pt x="51368" y="17592"/>
                </a:lnTo>
                <a:lnTo>
                  <a:pt x="54207" y="17393"/>
                </a:lnTo>
                <a:lnTo>
                  <a:pt x="57053" y="17261"/>
                </a:lnTo>
                <a:lnTo>
                  <a:pt x="62755" y="17114"/>
                </a:lnTo>
                <a:lnTo>
                  <a:pt x="65608" y="18027"/>
                </a:lnTo>
                <a:lnTo>
                  <a:pt x="68464" y="19589"/>
                </a:lnTo>
                <a:lnTo>
                  <a:pt x="71319" y="21582"/>
                </a:lnTo>
                <a:lnTo>
                  <a:pt x="74176" y="22911"/>
                </a:lnTo>
                <a:lnTo>
                  <a:pt x="77033" y="23797"/>
                </a:lnTo>
                <a:lnTo>
                  <a:pt x="79890" y="24387"/>
                </a:lnTo>
                <a:lnTo>
                  <a:pt x="81794" y="25734"/>
                </a:lnTo>
                <a:lnTo>
                  <a:pt x="83064" y="27583"/>
                </a:lnTo>
                <a:lnTo>
                  <a:pt x="83911" y="29770"/>
                </a:lnTo>
                <a:lnTo>
                  <a:pt x="84476" y="32179"/>
                </a:lnTo>
                <a:lnTo>
                  <a:pt x="84851" y="34738"/>
                </a:lnTo>
                <a:lnTo>
                  <a:pt x="85455" y="41138"/>
                </a:lnTo>
                <a:lnTo>
                  <a:pt x="85505" y="42616"/>
                </a:lnTo>
                <a:lnTo>
                  <a:pt x="85560" y="46798"/>
                </a:lnTo>
                <a:lnTo>
                  <a:pt x="84622" y="49246"/>
                </a:lnTo>
                <a:lnTo>
                  <a:pt x="83044" y="51831"/>
                </a:lnTo>
                <a:lnTo>
                  <a:pt x="81040" y="54507"/>
                </a:lnTo>
                <a:lnTo>
                  <a:pt x="78751" y="56291"/>
                </a:lnTo>
                <a:lnTo>
                  <a:pt x="76273" y="57480"/>
                </a:lnTo>
                <a:lnTo>
                  <a:pt x="73669" y="58273"/>
                </a:lnTo>
                <a:lnTo>
                  <a:pt x="70979" y="58801"/>
                </a:lnTo>
                <a:lnTo>
                  <a:pt x="68235" y="59154"/>
                </a:lnTo>
                <a:lnTo>
                  <a:pt x="65452" y="59389"/>
                </a:lnTo>
                <a:lnTo>
                  <a:pt x="62644" y="59545"/>
                </a:lnTo>
                <a:lnTo>
                  <a:pt x="52994" y="59817"/>
                </a:lnTo>
                <a:lnTo>
                  <a:pt x="42742" y="598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19"/>
          <p:cNvSpPr/>
          <p:nvPr/>
        </p:nvSpPr>
        <p:spPr>
          <a:xfrm>
            <a:off x="457234" y="2760345"/>
            <a:ext cx="342398" cy="291462"/>
          </a:xfrm>
          <a:custGeom>
            <a:avLst/>
            <a:gdLst/>
            <a:ahLst/>
            <a:cxnLst/>
            <a:rect l="0" t="0" r="0" b="0"/>
            <a:pathLst>
              <a:path w="342398" h="291462">
                <a:moveTo>
                  <a:pt x="171415" y="25717"/>
                </a:moveTo>
                <a:lnTo>
                  <a:pt x="171415" y="18336"/>
                </a:lnTo>
                <a:lnTo>
                  <a:pt x="170463" y="17939"/>
                </a:lnTo>
                <a:lnTo>
                  <a:pt x="164035" y="17249"/>
                </a:lnTo>
                <a:lnTo>
                  <a:pt x="155567" y="9773"/>
                </a:lnTo>
                <a:lnTo>
                  <a:pt x="145553" y="4377"/>
                </a:lnTo>
                <a:lnTo>
                  <a:pt x="138331" y="1945"/>
                </a:lnTo>
                <a:lnTo>
                  <a:pt x="128910" y="576"/>
                </a:lnTo>
                <a:lnTo>
                  <a:pt x="120086" y="170"/>
                </a:lnTo>
                <a:lnTo>
                  <a:pt x="108899" y="50"/>
                </a:lnTo>
                <a:lnTo>
                  <a:pt x="88052" y="10"/>
                </a:lnTo>
                <a:lnTo>
                  <a:pt x="83455" y="959"/>
                </a:lnTo>
                <a:lnTo>
                  <a:pt x="75807" y="4553"/>
                </a:lnTo>
                <a:lnTo>
                  <a:pt x="62183" y="14622"/>
                </a:lnTo>
                <a:lnTo>
                  <a:pt x="52700" y="20151"/>
                </a:lnTo>
                <a:lnTo>
                  <a:pt x="45753" y="24068"/>
                </a:lnTo>
                <a:lnTo>
                  <a:pt x="41588" y="30064"/>
                </a:lnTo>
                <a:lnTo>
                  <a:pt x="36562" y="38127"/>
                </a:lnTo>
                <a:lnTo>
                  <a:pt x="31153" y="44885"/>
                </a:lnTo>
                <a:lnTo>
                  <a:pt x="25574" y="51064"/>
                </a:lnTo>
                <a:lnTo>
                  <a:pt x="19920" y="57937"/>
                </a:lnTo>
                <a:lnTo>
                  <a:pt x="17078" y="62437"/>
                </a:lnTo>
                <a:lnTo>
                  <a:pt x="14231" y="67342"/>
                </a:lnTo>
                <a:lnTo>
                  <a:pt x="11068" y="75332"/>
                </a:lnTo>
                <a:lnTo>
                  <a:pt x="8710" y="83011"/>
                </a:lnTo>
                <a:lnTo>
                  <a:pt x="6748" y="87725"/>
                </a:lnTo>
                <a:lnTo>
                  <a:pt x="4487" y="92773"/>
                </a:lnTo>
                <a:lnTo>
                  <a:pt x="2980" y="98044"/>
                </a:lnTo>
                <a:lnTo>
                  <a:pt x="1975" y="103462"/>
                </a:lnTo>
                <a:lnTo>
                  <a:pt x="1305" y="108980"/>
                </a:lnTo>
                <a:lnTo>
                  <a:pt x="859" y="114563"/>
                </a:lnTo>
                <a:lnTo>
                  <a:pt x="561" y="120190"/>
                </a:lnTo>
                <a:lnTo>
                  <a:pt x="230" y="131523"/>
                </a:lnTo>
                <a:lnTo>
                  <a:pt x="0" y="155479"/>
                </a:lnTo>
                <a:lnTo>
                  <a:pt x="941" y="159850"/>
                </a:lnTo>
                <a:lnTo>
                  <a:pt x="2521" y="164669"/>
                </a:lnTo>
                <a:lnTo>
                  <a:pt x="4527" y="169787"/>
                </a:lnTo>
                <a:lnTo>
                  <a:pt x="6755" y="178013"/>
                </a:lnTo>
                <a:lnTo>
                  <a:pt x="8698" y="185797"/>
                </a:lnTo>
                <a:lnTo>
                  <a:pt x="10550" y="190539"/>
                </a:lnTo>
                <a:lnTo>
                  <a:pt x="12737" y="195606"/>
                </a:lnTo>
                <a:lnTo>
                  <a:pt x="17706" y="203776"/>
                </a:lnTo>
                <a:lnTo>
                  <a:pt x="23090" y="211534"/>
                </a:lnTo>
                <a:lnTo>
                  <a:pt x="25860" y="216270"/>
                </a:lnTo>
                <a:lnTo>
                  <a:pt x="28658" y="221333"/>
                </a:lnTo>
                <a:lnTo>
                  <a:pt x="34308" y="229497"/>
                </a:lnTo>
                <a:lnTo>
                  <a:pt x="39994" y="236301"/>
                </a:lnTo>
                <a:lnTo>
                  <a:pt x="45696" y="242500"/>
                </a:lnTo>
                <a:lnTo>
                  <a:pt x="51405" y="250970"/>
                </a:lnTo>
                <a:lnTo>
                  <a:pt x="54261" y="255896"/>
                </a:lnTo>
                <a:lnTo>
                  <a:pt x="62514" y="263909"/>
                </a:lnTo>
                <a:lnTo>
                  <a:pt x="71580" y="269693"/>
                </a:lnTo>
                <a:lnTo>
                  <a:pt x="78784" y="272263"/>
                </a:lnTo>
                <a:lnTo>
                  <a:pt x="87701" y="275946"/>
                </a:lnTo>
                <a:lnTo>
                  <a:pt x="98014" y="280757"/>
                </a:lnTo>
                <a:lnTo>
                  <a:pt x="108948" y="286071"/>
                </a:lnTo>
                <a:lnTo>
                  <a:pt x="117617" y="289067"/>
                </a:lnTo>
                <a:lnTo>
                  <a:pt x="125597" y="290399"/>
                </a:lnTo>
                <a:lnTo>
                  <a:pt x="135494" y="290991"/>
                </a:lnTo>
                <a:lnTo>
                  <a:pt x="146243" y="291254"/>
                </a:lnTo>
                <a:lnTo>
                  <a:pt x="187257" y="291461"/>
                </a:lnTo>
                <a:lnTo>
                  <a:pt x="191502" y="290510"/>
                </a:lnTo>
                <a:lnTo>
                  <a:pt x="202026" y="285572"/>
                </a:lnTo>
                <a:lnTo>
                  <a:pt x="208198" y="284083"/>
                </a:lnTo>
                <a:lnTo>
                  <a:pt x="214116" y="280882"/>
                </a:lnTo>
                <a:lnTo>
                  <a:pt x="220873" y="276283"/>
                </a:lnTo>
                <a:lnTo>
                  <a:pt x="230227" y="271065"/>
                </a:lnTo>
                <a:lnTo>
                  <a:pt x="240734" y="263030"/>
                </a:lnTo>
                <a:lnTo>
                  <a:pt x="250801" y="254062"/>
                </a:lnTo>
                <a:lnTo>
                  <a:pt x="258450" y="246901"/>
                </a:lnTo>
                <a:lnTo>
                  <a:pt x="267565" y="240544"/>
                </a:lnTo>
                <a:lnTo>
                  <a:pt x="277014" y="234543"/>
                </a:lnTo>
                <a:lnTo>
                  <a:pt x="284388" y="228701"/>
                </a:lnTo>
                <a:lnTo>
                  <a:pt x="290840" y="220390"/>
                </a:lnTo>
                <a:lnTo>
                  <a:pt x="296883" y="211298"/>
                </a:lnTo>
                <a:lnTo>
                  <a:pt x="302744" y="204082"/>
                </a:lnTo>
                <a:lnTo>
                  <a:pt x="308524" y="195161"/>
                </a:lnTo>
                <a:lnTo>
                  <a:pt x="311398" y="190115"/>
                </a:lnTo>
                <a:lnTo>
                  <a:pt x="314593" y="181968"/>
                </a:lnTo>
                <a:lnTo>
                  <a:pt x="316965" y="174219"/>
                </a:lnTo>
                <a:lnTo>
                  <a:pt x="318931" y="169486"/>
                </a:lnTo>
                <a:lnTo>
                  <a:pt x="321194" y="164426"/>
                </a:lnTo>
                <a:lnTo>
                  <a:pt x="323709" y="156263"/>
                </a:lnTo>
                <a:lnTo>
                  <a:pt x="325779" y="148508"/>
                </a:lnTo>
                <a:lnTo>
                  <a:pt x="327664" y="143772"/>
                </a:lnTo>
                <a:lnTo>
                  <a:pt x="329874" y="138711"/>
                </a:lnTo>
                <a:lnTo>
                  <a:pt x="334869" y="130546"/>
                </a:lnTo>
                <a:lnTo>
                  <a:pt x="337534" y="127036"/>
                </a:lnTo>
                <a:lnTo>
                  <a:pt x="339311" y="122791"/>
                </a:lnTo>
                <a:lnTo>
                  <a:pt x="340496" y="118055"/>
                </a:lnTo>
                <a:lnTo>
                  <a:pt x="341286" y="112993"/>
                </a:lnTo>
                <a:lnTo>
                  <a:pt x="342163" y="104829"/>
                </a:lnTo>
                <a:lnTo>
                  <a:pt x="342397" y="101318"/>
                </a:lnTo>
                <a:lnTo>
                  <a:pt x="341601" y="98026"/>
                </a:lnTo>
                <a:lnTo>
                  <a:pt x="338176" y="91827"/>
                </a:lnTo>
                <a:lnTo>
                  <a:pt x="333479" y="83357"/>
                </a:lnTo>
                <a:lnTo>
                  <a:pt x="330893" y="78431"/>
                </a:lnTo>
                <a:lnTo>
                  <a:pt x="328019" y="70418"/>
                </a:lnTo>
                <a:lnTo>
                  <a:pt x="327253" y="66948"/>
                </a:lnTo>
                <a:lnTo>
                  <a:pt x="323862" y="60552"/>
                </a:lnTo>
                <a:lnTo>
                  <a:pt x="321624" y="57513"/>
                </a:lnTo>
                <a:lnTo>
                  <a:pt x="314057" y="51596"/>
                </a:lnTo>
                <a:lnTo>
                  <a:pt x="304344" y="45791"/>
                </a:lnTo>
                <a:lnTo>
                  <a:pt x="293677" y="40036"/>
                </a:lnTo>
                <a:lnTo>
                  <a:pt x="276962" y="31442"/>
                </a:lnTo>
                <a:lnTo>
                  <a:pt x="268173" y="28261"/>
                </a:lnTo>
                <a:lnTo>
                  <a:pt x="264495" y="27413"/>
                </a:lnTo>
                <a:lnTo>
                  <a:pt x="257869" y="23931"/>
                </a:lnTo>
                <a:lnTo>
                  <a:pt x="254769" y="21669"/>
                </a:lnTo>
                <a:lnTo>
                  <a:pt x="248784" y="19155"/>
                </a:lnTo>
                <a:lnTo>
                  <a:pt x="241996" y="17086"/>
                </a:lnTo>
                <a:lnTo>
                  <a:pt x="232630" y="12991"/>
                </a:lnTo>
                <a:lnTo>
                  <a:pt x="224657" y="10536"/>
                </a:lnTo>
                <a:lnTo>
                  <a:pt x="216986" y="9445"/>
                </a:lnTo>
                <a:lnTo>
                  <a:pt x="207226" y="8960"/>
                </a:lnTo>
                <a:lnTo>
                  <a:pt x="202909" y="7878"/>
                </a:lnTo>
                <a:lnTo>
                  <a:pt x="192283" y="2758"/>
                </a:lnTo>
                <a:lnTo>
                  <a:pt x="186087" y="1225"/>
                </a:lnTo>
                <a:lnTo>
                  <a:pt x="177244" y="363"/>
                </a:lnTo>
                <a:lnTo>
                  <a:pt x="168592" y="107"/>
                </a:lnTo>
                <a:lnTo>
                  <a:pt x="1542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20"/>
          <p:cNvSpPr/>
          <p:nvPr/>
        </p:nvSpPr>
        <p:spPr>
          <a:xfrm>
            <a:off x="938451" y="2914652"/>
            <a:ext cx="281702" cy="13510"/>
          </a:xfrm>
          <a:custGeom>
            <a:avLst/>
            <a:gdLst/>
            <a:ahLst/>
            <a:cxnLst/>
            <a:rect l="0" t="0" r="0" b="0"/>
            <a:pathLst>
              <a:path w="281702" h="13510">
                <a:moveTo>
                  <a:pt x="7381" y="8570"/>
                </a:moveTo>
                <a:lnTo>
                  <a:pt x="0" y="8570"/>
                </a:lnTo>
                <a:lnTo>
                  <a:pt x="555" y="7618"/>
                </a:lnTo>
                <a:lnTo>
                  <a:pt x="1878" y="6030"/>
                </a:lnTo>
                <a:lnTo>
                  <a:pt x="6294" y="1189"/>
                </a:lnTo>
                <a:lnTo>
                  <a:pt x="8561" y="792"/>
                </a:lnTo>
                <a:lnTo>
                  <a:pt x="11978" y="527"/>
                </a:lnTo>
                <a:lnTo>
                  <a:pt x="19902" y="233"/>
                </a:lnTo>
                <a:lnTo>
                  <a:pt x="29717" y="67"/>
                </a:lnTo>
                <a:lnTo>
                  <a:pt x="57631" y="0"/>
                </a:lnTo>
                <a:lnTo>
                  <a:pt x="61836" y="952"/>
                </a:lnTo>
                <a:lnTo>
                  <a:pt x="65592" y="2539"/>
                </a:lnTo>
                <a:lnTo>
                  <a:pt x="69048" y="4549"/>
                </a:lnTo>
                <a:lnTo>
                  <a:pt x="73257" y="5890"/>
                </a:lnTo>
                <a:lnTo>
                  <a:pt x="77969" y="6783"/>
                </a:lnTo>
                <a:lnTo>
                  <a:pt x="83014" y="7379"/>
                </a:lnTo>
                <a:lnTo>
                  <a:pt x="88283" y="7776"/>
                </a:lnTo>
                <a:lnTo>
                  <a:pt x="93701" y="8041"/>
                </a:lnTo>
                <a:lnTo>
                  <a:pt x="104800" y="8335"/>
                </a:lnTo>
                <a:lnTo>
                  <a:pt x="237182" y="8570"/>
                </a:lnTo>
                <a:lnTo>
                  <a:pt x="240591" y="9523"/>
                </a:lnTo>
                <a:lnTo>
                  <a:pt x="242865" y="11110"/>
                </a:lnTo>
                <a:lnTo>
                  <a:pt x="244380" y="13121"/>
                </a:lnTo>
                <a:lnTo>
                  <a:pt x="246343" y="13509"/>
                </a:lnTo>
                <a:lnTo>
                  <a:pt x="248604" y="12815"/>
                </a:lnTo>
                <a:lnTo>
                  <a:pt x="251064" y="11400"/>
                </a:lnTo>
                <a:lnTo>
                  <a:pt x="253656" y="10457"/>
                </a:lnTo>
                <a:lnTo>
                  <a:pt x="256337" y="9828"/>
                </a:lnTo>
                <a:lnTo>
                  <a:pt x="259077" y="9409"/>
                </a:lnTo>
                <a:lnTo>
                  <a:pt x="261856" y="9129"/>
                </a:lnTo>
                <a:lnTo>
                  <a:pt x="270317" y="8736"/>
                </a:lnTo>
                <a:lnTo>
                  <a:pt x="281701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21"/>
          <p:cNvSpPr/>
          <p:nvPr/>
        </p:nvSpPr>
        <p:spPr>
          <a:xfrm>
            <a:off x="1023015" y="2837497"/>
            <a:ext cx="85695" cy="213947"/>
          </a:xfrm>
          <a:custGeom>
            <a:avLst/>
            <a:gdLst/>
            <a:ahLst/>
            <a:cxnLst/>
            <a:rect l="0" t="0" r="0" b="0"/>
            <a:pathLst>
              <a:path w="85695" h="213947">
                <a:moveTo>
                  <a:pt x="8542" y="0"/>
                </a:moveTo>
                <a:lnTo>
                  <a:pt x="0" y="0"/>
                </a:lnTo>
                <a:lnTo>
                  <a:pt x="4529" y="4551"/>
                </a:lnTo>
                <a:lnTo>
                  <a:pt x="5867" y="6844"/>
                </a:lnTo>
                <a:lnTo>
                  <a:pt x="7353" y="11932"/>
                </a:lnTo>
                <a:lnTo>
                  <a:pt x="8702" y="13670"/>
                </a:lnTo>
                <a:lnTo>
                  <a:pt x="10554" y="14828"/>
                </a:lnTo>
                <a:lnTo>
                  <a:pt x="12741" y="15600"/>
                </a:lnTo>
                <a:lnTo>
                  <a:pt x="14199" y="18020"/>
                </a:lnTo>
                <a:lnTo>
                  <a:pt x="15171" y="21539"/>
                </a:lnTo>
                <a:lnTo>
                  <a:pt x="15818" y="25789"/>
                </a:lnTo>
                <a:lnTo>
                  <a:pt x="17203" y="29575"/>
                </a:lnTo>
                <a:lnTo>
                  <a:pt x="19078" y="33052"/>
                </a:lnTo>
                <a:lnTo>
                  <a:pt x="21281" y="36322"/>
                </a:lnTo>
                <a:lnTo>
                  <a:pt x="23702" y="40407"/>
                </a:lnTo>
                <a:lnTo>
                  <a:pt x="26269" y="45036"/>
                </a:lnTo>
                <a:lnTo>
                  <a:pt x="31661" y="55258"/>
                </a:lnTo>
                <a:lnTo>
                  <a:pt x="37232" y="66152"/>
                </a:lnTo>
                <a:lnTo>
                  <a:pt x="40051" y="70771"/>
                </a:lnTo>
                <a:lnTo>
                  <a:pt x="42883" y="74803"/>
                </a:lnTo>
                <a:lnTo>
                  <a:pt x="45724" y="78444"/>
                </a:lnTo>
                <a:lnTo>
                  <a:pt x="48570" y="82776"/>
                </a:lnTo>
                <a:lnTo>
                  <a:pt x="51420" y="87569"/>
                </a:lnTo>
                <a:lnTo>
                  <a:pt x="54272" y="92670"/>
                </a:lnTo>
                <a:lnTo>
                  <a:pt x="56174" y="97975"/>
                </a:lnTo>
                <a:lnTo>
                  <a:pt x="57441" y="103417"/>
                </a:lnTo>
                <a:lnTo>
                  <a:pt x="58287" y="108949"/>
                </a:lnTo>
                <a:lnTo>
                  <a:pt x="59803" y="114543"/>
                </a:lnTo>
                <a:lnTo>
                  <a:pt x="61766" y="120177"/>
                </a:lnTo>
                <a:lnTo>
                  <a:pt x="64027" y="125838"/>
                </a:lnTo>
                <a:lnTo>
                  <a:pt x="66487" y="130565"/>
                </a:lnTo>
                <a:lnTo>
                  <a:pt x="69079" y="134668"/>
                </a:lnTo>
                <a:lnTo>
                  <a:pt x="71760" y="138356"/>
                </a:lnTo>
                <a:lnTo>
                  <a:pt x="73548" y="142720"/>
                </a:lnTo>
                <a:lnTo>
                  <a:pt x="74739" y="147534"/>
                </a:lnTo>
                <a:lnTo>
                  <a:pt x="75533" y="152649"/>
                </a:lnTo>
                <a:lnTo>
                  <a:pt x="76063" y="157011"/>
                </a:lnTo>
                <a:lnTo>
                  <a:pt x="76416" y="160871"/>
                </a:lnTo>
                <a:lnTo>
                  <a:pt x="76651" y="164398"/>
                </a:lnTo>
                <a:lnTo>
                  <a:pt x="76808" y="168654"/>
                </a:lnTo>
                <a:lnTo>
                  <a:pt x="77060" y="186632"/>
                </a:lnTo>
                <a:lnTo>
                  <a:pt x="77110" y="199637"/>
                </a:lnTo>
                <a:lnTo>
                  <a:pt x="78066" y="201671"/>
                </a:lnTo>
                <a:lnTo>
                  <a:pt x="79657" y="203028"/>
                </a:lnTo>
                <a:lnTo>
                  <a:pt x="84502" y="205204"/>
                </a:lnTo>
                <a:lnTo>
                  <a:pt x="84899" y="206336"/>
                </a:lnTo>
                <a:lnTo>
                  <a:pt x="85537" y="212455"/>
                </a:lnTo>
                <a:lnTo>
                  <a:pt x="85663" y="213946"/>
                </a:lnTo>
                <a:lnTo>
                  <a:pt x="85694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22"/>
          <p:cNvSpPr/>
          <p:nvPr/>
        </p:nvSpPr>
        <p:spPr>
          <a:xfrm>
            <a:off x="1323524" y="2768917"/>
            <a:ext cx="393468" cy="333932"/>
          </a:xfrm>
          <a:custGeom>
            <a:avLst/>
            <a:gdLst/>
            <a:ahLst/>
            <a:cxnLst/>
            <a:rect l="0" t="0" r="0" b="0"/>
            <a:pathLst>
              <a:path w="393468" h="333932">
                <a:moveTo>
                  <a:pt x="162375" y="0"/>
                </a:moveTo>
                <a:lnTo>
                  <a:pt x="133434" y="0"/>
                </a:lnTo>
                <a:lnTo>
                  <a:pt x="130699" y="953"/>
                </a:lnTo>
                <a:lnTo>
                  <a:pt x="122298" y="5892"/>
                </a:lnTo>
                <a:lnTo>
                  <a:pt x="113777" y="8731"/>
                </a:lnTo>
                <a:lnTo>
                  <a:pt x="105219" y="15181"/>
                </a:lnTo>
                <a:lnTo>
                  <a:pt x="95699" y="23125"/>
                </a:lnTo>
                <a:lnTo>
                  <a:pt x="86386" y="28693"/>
                </a:lnTo>
                <a:lnTo>
                  <a:pt x="78438" y="36882"/>
                </a:lnTo>
                <a:lnTo>
                  <a:pt x="74984" y="41733"/>
                </a:lnTo>
                <a:lnTo>
                  <a:pt x="66067" y="49663"/>
                </a:lnTo>
                <a:lnTo>
                  <a:pt x="61022" y="53111"/>
                </a:lnTo>
                <a:lnTo>
                  <a:pt x="52877" y="62023"/>
                </a:lnTo>
                <a:lnTo>
                  <a:pt x="46082" y="71381"/>
                </a:lnTo>
                <a:lnTo>
                  <a:pt x="39887" y="78715"/>
                </a:lnTo>
                <a:lnTo>
                  <a:pt x="33959" y="87690"/>
                </a:lnTo>
                <a:lnTo>
                  <a:pt x="28149" y="98028"/>
                </a:lnTo>
                <a:lnTo>
                  <a:pt x="22392" y="108973"/>
                </a:lnTo>
                <a:lnTo>
                  <a:pt x="16658" y="117647"/>
                </a:lnTo>
                <a:lnTo>
                  <a:pt x="10935" y="125630"/>
                </a:lnTo>
                <a:lnTo>
                  <a:pt x="5216" y="135528"/>
                </a:lnTo>
                <a:lnTo>
                  <a:pt x="2039" y="143737"/>
                </a:lnTo>
                <a:lnTo>
                  <a:pt x="627" y="151513"/>
                </a:lnTo>
                <a:lnTo>
                  <a:pt x="0" y="161319"/>
                </a:lnTo>
                <a:lnTo>
                  <a:pt x="785" y="166601"/>
                </a:lnTo>
                <a:lnTo>
                  <a:pt x="2261" y="172028"/>
                </a:lnTo>
                <a:lnTo>
                  <a:pt x="4198" y="177550"/>
                </a:lnTo>
                <a:lnTo>
                  <a:pt x="5489" y="183137"/>
                </a:lnTo>
                <a:lnTo>
                  <a:pt x="6349" y="188766"/>
                </a:lnTo>
                <a:lnTo>
                  <a:pt x="6923" y="194424"/>
                </a:lnTo>
                <a:lnTo>
                  <a:pt x="7306" y="200101"/>
                </a:lnTo>
                <a:lnTo>
                  <a:pt x="7561" y="205791"/>
                </a:lnTo>
                <a:lnTo>
                  <a:pt x="7731" y="211489"/>
                </a:lnTo>
                <a:lnTo>
                  <a:pt x="8796" y="217193"/>
                </a:lnTo>
                <a:lnTo>
                  <a:pt x="10459" y="222900"/>
                </a:lnTo>
                <a:lnTo>
                  <a:pt x="12520" y="228610"/>
                </a:lnTo>
                <a:lnTo>
                  <a:pt x="14847" y="234322"/>
                </a:lnTo>
                <a:lnTo>
                  <a:pt x="17351" y="240034"/>
                </a:lnTo>
                <a:lnTo>
                  <a:pt x="19972" y="245748"/>
                </a:lnTo>
                <a:lnTo>
                  <a:pt x="25425" y="254636"/>
                </a:lnTo>
                <a:lnTo>
                  <a:pt x="31024" y="262714"/>
                </a:lnTo>
                <a:lnTo>
                  <a:pt x="36687" y="272654"/>
                </a:lnTo>
                <a:lnTo>
                  <a:pt x="42379" y="280882"/>
                </a:lnTo>
                <a:lnTo>
                  <a:pt x="50938" y="290869"/>
                </a:lnTo>
                <a:lnTo>
                  <a:pt x="53794" y="293926"/>
                </a:lnTo>
                <a:lnTo>
                  <a:pt x="62047" y="299861"/>
                </a:lnTo>
                <a:lnTo>
                  <a:pt x="71113" y="305674"/>
                </a:lnTo>
                <a:lnTo>
                  <a:pt x="81571" y="314302"/>
                </a:lnTo>
                <a:lnTo>
                  <a:pt x="87727" y="320030"/>
                </a:lnTo>
                <a:lnTo>
                  <a:pt x="91655" y="321938"/>
                </a:lnTo>
                <a:lnTo>
                  <a:pt x="101099" y="324059"/>
                </a:lnTo>
                <a:lnTo>
                  <a:pt x="109107" y="327541"/>
                </a:lnTo>
                <a:lnTo>
                  <a:pt x="112576" y="329803"/>
                </a:lnTo>
                <a:lnTo>
                  <a:pt x="124050" y="332317"/>
                </a:lnTo>
                <a:lnTo>
                  <a:pt x="131110" y="332987"/>
                </a:lnTo>
                <a:lnTo>
                  <a:pt x="137722" y="333434"/>
                </a:lnTo>
                <a:lnTo>
                  <a:pt x="144035" y="333732"/>
                </a:lnTo>
                <a:lnTo>
                  <a:pt x="150148" y="333931"/>
                </a:lnTo>
                <a:lnTo>
                  <a:pt x="155176" y="333110"/>
                </a:lnTo>
                <a:lnTo>
                  <a:pt x="163303" y="329659"/>
                </a:lnTo>
                <a:lnTo>
                  <a:pt x="175170" y="327490"/>
                </a:lnTo>
                <a:lnTo>
                  <a:pt x="182335" y="326912"/>
                </a:lnTo>
                <a:lnTo>
                  <a:pt x="189017" y="326526"/>
                </a:lnTo>
                <a:lnTo>
                  <a:pt x="201521" y="326098"/>
                </a:lnTo>
                <a:lnTo>
                  <a:pt x="213429" y="323367"/>
                </a:lnTo>
                <a:lnTo>
                  <a:pt x="225071" y="318979"/>
                </a:lnTo>
                <a:lnTo>
                  <a:pt x="236595" y="313854"/>
                </a:lnTo>
                <a:lnTo>
                  <a:pt x="253793" y="305613"/>
                </a:lnTo>
                <a:lnTo>
                  <a:pt x="270954" y="297139"/>
                </a:lnTo>
                <a:lnTo>
                  <a:pt x="279848" y="291447"/>
                </a:lnTo>
                <a:lnTo>
                  <a:pt x="287928" y="285742"/>
                </a:lnTo>
                <a:lnTo>
                  <a:pt x="297869" y="280031"/>
                </a:lnTo>
                <a:lnTo>
                  <a:pt x="308638" y="274318"/>
                </a:lnTo>
                <a:lnTo>
                  <a:pt x="314176" y="271461"/>
                </a:lnTo>
                <a:lnTo>
                  <a:pt x="322870" y="263207"/>
                </a:lnTo>
                <a:lnTo>
                  <a:pt x="329909" y="254141"/>
                </a:lnTo>
                <a:lnTo>
                  <a:pt x="336212" y="246937"/>
                </a:lnTo>
                <a:lnTo>
                  <a:pt x="345116" y="237526"/>
                </a:lnTo>
                <a:lnTo>
                  <a:pt x="350908" y="229075"/>
                </a:lnTo>
                <a:lnTo>
                  <a:pt x="356658" y="219921"/>
                </a:lnTo>
                <a:lnTo>
                  <a:pt x="362388" y="212678"/>
                </a:lnTo>
                <a:lnTo>
                  <a:pt x="368110" y="203743"/>
                </a:lnTo>
                <a:lnTo>
                  <a:pt x="373828" y="194375"/>
                </a:lnTo>
                <a:lnTo>
                  <a:pt x="379544" y="187037"/>
                </a:lnTo>
                <a:lnTo>
                  <a:pt x="381450" y="182794"/>
                </a:lnTo>
                <a:lnTo>
                  <a:pt x="383567" y="172999"/>
                </a:lnTo>
                <a:lnTo>
                  <a:pt x="384508" y="164836"/>
                </a:lnTo>
                <a:lnTo>
                  <a:pt x="384759" y="161326"/>
                </a:lnTo>
                <a:lnTo>
                  <a:pt x="387577" y="152345"/>
                </a:lnTo>
                <a:lnTo>
                  <a:pt x="391053" y="142004"/>
                </a:lnTo>
                <a:lnTo>
                  <a:pt x="391979" y="136580"/>
                </a:lnTo>
                <a:lnTo>
                  <a:pt x="393009" y="126425"/>
                </a:lnTo>
                <a:lnTo>
                  <a:pt x="393467" y="118736"/>
                </a:lnTo>
                <a:lnTo>
                  <a:pt x="391684" y="114400"/>
                </a:lnTo>
                <a:lnTo>
                  <a:pt x="384623" y="104502"/>
                </a:lnTo>
                <a:lnTo>
                  <a:pt x="381978" y="99195"/>
                </a:lnTo>
                <a:lnTo>
                  <a:pt x="380215" y="93753"/>
                </a:lnTo>
                <a:lnTo>
                  <a:pt x="378255" y="83578"/>
                </a:lnTo>
                <a:lnTo>
                  <a:pt x="377385" y="75881"/>
                </a:lnTo>
                <a:lnTo>
                  <a:pt x="375247" y="71542"/>
                </a:lnTo>
                <a:lnTo>
                  <a:pt x="367793" y="61642"/>
                </a:lnTo>
                <a:lnTo>
                  <a:pt x="363209" y="53431"/>
                </a:lnTo>
                <a:lnTo>
                  <a:pt x="361987" y="49908"/>
                </a:lnTo>
                <a:lnTo>
                  <a:pt x="359267" y="46607"/>
                </a:lnTo>
                <a:lnTo>
                  <a:pt x="351166" y="40399"/>
                </a:lnTo>
                <a:lnTo>
                  <a:pt x="341215" y="34465"/>
                </a:lnTo>
                <a:lnTo>
                  <a:pt x="335894" y="31549"/>
                </a:lnTo>
                <a:lnTo>
                  <a:pt x="324902" y="28310"/>
                </a:lnTo>
                <a:lnTo>
                  <a:pt x="312715" y="25917"/>
                </a:lnTo>
                <a:lnTo>
                  <a:pt x="305464" y="23946"/>
                </a:lnTo>
                <a:lnTo>
                  <a:pt x="297773" y="21679"/>
                </a:lnTo>
                <a:lnTo>
                  <a:pt x="290741" y="20167"/>
                </a:lnTo>
                <a:lnTo>
                  <a:pt x="284147" y="19160"/>
                </a:lnTo>
                <a:lnTo>
                  <a:pt x="277846" y="18489"/>
                </a:lnTo>
                <a:lnTo>
                  <a:pt x="270789" y="18040"/>
                </a:lnTo>
                <a:lnTo>
                  <a:pt x="263226" y="17742"/>
                </a:lnTo>
                <a:lnTo>
                  <a:pt x="255327" y="17543"/>
                </a:lnTo>
                <a:lnTo>
                  <a:pt x="248155" y="16458"/>
                </a:lnTo>
                <a:lnTo>
                  <a:pt x="241470" y="14782"/>
                </a:lnTo>
                <a:lnTo>
                  <a:pt x="235107" y="12712"/>
                </a:lnTo>
                <a:lnTo>
                  <a:pt x="222958" y="10412"/>
                </a:lnTo>
                <a:lnTo>
                  <a:pt x="211209" y="9390"/>
                </a:lnTo>
                <a:lnTo>
                  <a:pt x="199637" y="8936"/>
                </a:lnTo>
                <a:lnTo>
                  <a:pt x="177638" y="8645"/>
                </a:lnTo>
                <a:lnTo>
                  <a:pt x="145230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23"/>
          <p:cNvSpPr/>
          <p:nvPr/>
        </p:nvSpPr>
        <p:spPr>
          <a:xfrm>
            <a:off x="1940242" y="2828925"/>
            <a:ext cx="247260" cy="188596"/>
          </a:xfrm>
          <a:custGeom>
            <a:avLst/>
            <a:gdLst/>
            <a:ahLst/>
            <a:cxnLst/>
            <a:rect l="0" t="0" r="0" b="0"/>
            <a:pathLst>
              <a:path w="247260" h="18859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7"/>
                </a:lnTo>
                <a:lnTo>
                  <a:pt x="15181" y="9455"/>
                </a:lnTo>
                <a:lnTo>
                  <a:pt x="20400" y="13092"/>
                </a:lnTo>
                <a:lnTo>
                  <a:pt x="25894" y="15343"/>
                </a:lnTo>
                <a:lnTo>
                  <a:pt x="32463" y="17297"/>
                </a:lnTo>
                <a:lnTo>
                  <a:pt x="36882" y="19151"/>
                </a:lnTo>
                <a:lnTo>
                  <a:pt x="41733" y="21340"/>
                </a:lnTo>
                <a:lnTo>
                  <a:pt x="52203" y="26312"/>
                </a:lnTo>
                <a:lnTo>
                  <a:pt x="57662" y="28971"/>
                </a:lnTo>
                <a:lnTo>
                  <a:pt x="62254" y="30744"/>
                </a:lnTo>
                <a:lnTo>
                  <a:pt x="69896" y="32714"/>
                </a:lnTo>
                <a:lnTo>
                  <a:pt x="74220" y="34191"/>
                </a:lnTo>
                <a:lnTo>
                  <a:pt x="79007" y="36129"/>
                </a:lnTo>
                <a:lnTo>
                  <a:pt x="84104" y="38374"/>
                </a:lnTo>
                <a:lnTo>
                  <a:pt x="94847" y="43407"/>
                </a:lnTo>
                <a:lnTo>
                  <a:pt x="100379" y="46083"/>
                </a:lnTo>
                <a:lnTo>
                  <a:pt x="106924" y="47867"/>
                </a:lnTo>
                <a:lnTo>
                  <a:pt x="114145" y="49056"/>
                </a:lnTo>
                <a:lnTo>
                  <a:pt x="121817" y="49849"/>
                </a:lnTo>
                <a:lnTo>
                  <a:pt x="127884" y="51330"/>
                </a:lnTo>
                <a:lnTo>
                  <a:pt x="132881" y="53270"/>
                </a:lnTo>
                <a:lnTo>
                  <a:pt x="137165" y="55515"/>
                </a:lnTo>
                <a:lnTo>
                  <a:pt x="142878" y="57013"/>
                </a:lnTo>
                <a:lnTo>
                  <a:pt x="149545" y="58011"/>
                </a:lnTo>
                <a:lnTo>
                  <a:pt x="156846" y="58676"/>
                </a:lnTo>
                <a:lnTo>
                  <a:pt x="163619" y="60072"/>
                </a:lnTo>
                <a:lnTo>
                  <a:pt x="170040" y="61956"/>
                </a:lnTo>
                <a:lnTo>
                  <a:pt x="176225" y="64164"/>
                </a:lnTo>
                <a:lnTo>
                  <a:pt x="181301" y="65636"/>
                </a:lnTo>
                <a:lnTo>
                  <a:pt x="185637" y="66617"/>
                </a:lnTo>
                <a:lnTo>
                  <a:pt x="189480" y="67271"/>
                </a:lnTo>
                <a:lnTo>
                  <a:pt x="193948" y="68660"/>
                </a:lnTo>
                <a:lnTo>
                  <a:pt x="198831" y="70538"/>
                </a:lnTo>
                <a:lnTo>
                  <a:pt x="203992" y="72743"/>
                </a:lnTo>
                <a:lnTo>
                  <a:pt x="208384" y="74213"/>
                </a:lnTo>
                <a:lnTo>
                  <a:pt x="215805" y="75846"/>
                </a:lnTo>
                <a:lnTo>
                  <a:pt x="222279" y="79112"/>
                </a:lnTo>
                <a:lnTo>
                  <a:pt x="225338" y="81316"/>
                </a:lnTo>
                <a:lnTo>
                  <a:pt x="231278" y="83765"/>
                </a:lnTo>
                <a:lnTo>
                  <a:pt x="238301" y="85338"/>
                </a:lnTo>
                <a:lnTo>
                  <a:pt x="244068" y="85610"/>
                </a:lnTo>
                <a:lnTo>
                  <a:pt x="245580" y="86601"/>
                </a:lnTo>
                <a:lnTo>
                  <a:pt x="246588" y="88214"/>
                </a:lnTo>
                <a:lnTo>
                  <a:pt x="247259" y="90241"/>
                </a:lnTo>
                <a:lnTo>
                  <a:pt x="246754" y="91593"/>
                </a:lnTo>
                <a:lnTo>
                  <a:pt x="245465" y="92495"/>
                </a:lnTo>
                <a:lnTo>
                  <a:pt x="241104" y="93941"/>
                </a:lnTo>
                <a:lnTo>
                  <a:pt x="240746" y="95012"/>
                </a:lnTo>
                <a:lnTo>
                  <a:pt x="240348" y="98742"/>
                </a:lnTo>
                <a:lnTo>
                  <a:pt x="239290" y="100118"/>
                </a:lnTo>
                <a:lnTo>
                  <a:pt x="237632" y="101035"/>
                </a:lnTo>
                <a:lnTo>
                  <a:pt x="230366" y="103581"/>
                </a:lnTo>
                <a:lnTo>
                  <a:pt x="207701" y="114769"/>
                </a:lnTo>
                <a:lnTo>
                  <a:pt x="203237" y="117470"/>
                </a:lnTo>
                <a:lnTo>
                  <a:pt x="195738" y="123011"/>
                </a:lnTo>
                <a:lnTo>
                  <a:pt x="190499" y="125822"/>
                </a:lnTo>
                <a:lnTo>
                  <a:pt x="184150" y="128649"/>
                </a:lnTo>
                <a:lnTo>
                  <a:pt x="177059" y="131486"/>
                </a:lnTo>
                <a:lnTo>
                  <a:pt x="170427" y="134330"/>
                </a:lnTo>
                <a:lnTo>
                  <a:pt x="157978" y="140030"/>
                </a:lnTo>
                <a:lnTo>
                  <a:pt x="151991" y="141930"/>
                </a:lnTo>
                <a:lnTo>
                  <a:pt x="146095" y="143198"/>
                </a:lnTo>
                <a:lnTo>
                  <a:pt x="140259" y="144042"/>
                </a:lnTo>
                <a:lnTo>
                  <a:pt x="134463" y="145558"/>
                </a:lnTo>
                <a:lnTo>
                  <a:pt x="128695" y="147521"/>
                </a:lnTo>
                <a:lnTo>
                  <a:pt x="122944" y="149782"/>
                </a:lnTo>
                <a:lnTo>
                  <a:pt x="118158" y="152242"/>
                </a:lnTo>
                <a:lnTo>
                  <a:pt x="114014" y="154835"/>
                </a:lnTo>
                <a:lnTo>
                  <a:pt x="110299" y="157516"/>
                </a:lnTo>
                <a:lnTo>
                  <a:pt x="105918" y="160255"/>
                </a:lnTo>
                <a:lnTo>
                  <a:pt x="101092" y="163034"/>
                </a:lnTo>
                <a:lnTo>
                  <a:pt x="95970" y="165839"/>
                </a:lnTo>
                <a:lnTo>
                  <a:pt x="90650" y="167710"/>
                </a:lnTo>
                <a:lnTo>
                  <a:pt x="85198" y="168956"/>
                </a:lnTo>
                <a:lnTo>
                  <a:pt x="79659" y="169787"/>
                </a:lnTo>
                <a:lnTo>
                  <a:pt x="75966" y="171294"/>
                </a:lnTo>
                <a:lnTo>
                  <a:pt x="73504" y="173251"/>
                </a:lnTo>
                <a:lnTo>
                  <a:pt x="69816" y="177965"/>
                </a:lnTo>
                <a:lnTo>
                  <a:pt x="65002" y="183235"/>
                </a:lnTo>
                <a:lnTo>
                  <a:pt x="62384" y="185022"/>
                </a:lnTo>
                <a:lnTo>
                  <a:pt x="56936" y="187006"/>
                </a:lnTo>
                <a:lnTo>
                  <a:pt x="51340" y="187889"/>
                </a:lnTo>
                <a:lnTo>
                  <a:pt x="44537" y="188455"/>
                </a:lnTo>
                <a:lnTo>
                  <a:pt x="37302" y="188567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24"/>
          <p:cNvSpPr/>
          <p:nvPr/>
        </p:nvSpPr>
        <p:spPr>
          <a:xfrm>
            <a:off x="1892440" y="3068955"/>
            <a:ext cx="330695" cy="17146"/>
          </a:xfrm>
          <a:custGeom>
            <a:avLst/>
            <a:gdLst/>
            <a:ahLst/>
            <a:cxnLst/>
            <a:rect l="0" t="0" r="0" b="0"/>
            <a:pathLst>
              <a:path w="330695" h="17146">
                <a:moveTo>
                  <a:pt x="4939" y="17145"/>
                </a:moveTo>
                <a:lnTo>
                  <a:pt x="0" y="17145"/>
                </a:lnTo>
                <a:lnTo>
                  <a:pt x="180913" y="17145"/>
                </a:lnTo>
                <a:lnTo>
                  <a:pt x="187977" y="16192"/>
                </a:lnTo>
                <a:lnTo>
                  <a:pt x="195545" y="14605"/>
                </a:lnTo>
                <a:lnTo>
                  <a:pt x="203447" y="12594"/>
                </a:lnTo>
                <a:lnTo>
                  <a:pt x="210620" y="11253"/>
                </a:lnTo>
                <a:lnTo>
                  <a:pt x="217308" y="10359"/>
                </a:lnTo>
                <a:lnTo>
                  <a:pt x="223671" y="9764"/>
                </a:lnTo>
                <a:lnTo>
                  <a:pt x="229818" y="9366"/>
                </a:lnTo>
                <a:lnTo>
                  <a:pt x="235821" y="9102"/>
                </a:lnTo>
                <a:lnTo>
                  <a:pt x="247571" y="8807"/>
                </a:lnTo>
                <a:lnTo>
                  <a:pt x="288986" y="8581"/>
                </a:lnTo>
                <a:lnTo>
                  <a:pt x="292411" y="7626"/>
                </a:lnTo>
                <a:lnTo>
                  <a:pt x="295647" y="6036"/>
                </a:lnTo>
                <a:lnTo>
                  <a:pt x="298757" y="4024"/>
                </a:lnTo>
                <a:lnTo>
                  <a:pt x="301783" y="2682"/>
                </a:lnTo>
                <a:lnTo>
                  <a:pt x="304753" y="1788"/>
                </a:lnTo>
                <a:lnTo>
                  <a:pt x="307685" y="1192"/>
                </a:lnTo>
                <a:lnTo>
                  <a:pt x="310592" y="795"/>
                </a:lnTo>
                <a:lnTo>
                  <a:pt x="316362" y="353"/>
                </a:lnTo>
                <a:lnTo>
                  <a:pt x="324642" y="1"/>
                </a:lnTo>
                <a:lnTo>
                  <a:pt x="33069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5"/>
          <p:cNvSpPr/>
          <p:nvPr/>
        </p:nvSpPr>
        <p:spPr>
          <a:xfrm>
            <a:off x="2334577" y="2734627"/>
            <a:ext cx="248603" cy="137161"/>
          </a:xfrm>
          <a:custGeom>
            <a:avLst/>
            <a:gdLst/>
            <a:ahLst/>
            <a:cxnLst/>
            <a:rect l="0" t="0" r="0" b="0"/>
            <a:pathLst>
              <a:path w="248603" h="137161">
                <a:moveTo>
                  <a:pt x="17145" y="0"/>
                </a:moveTo>
                <a:lnTo>
                  <a:pt x="25364" y="0"/>
                </a:lnTo>
                <a:lnTo>
                  <a:pt x="25560" y="2540"/>
                </a:lnTo>
                <a:lnTo>
                  <a:pt x="25687" y="7381"/>
                </a:lnTo>
                <a:lnTo>
                  <a:pt x="25717" y="49745"/>
                </a:lnTo>
                <a:lnTo>
                  <a:pt x="23177" y="53224"/>
                </a:lnTo>
                <a:lnTo>
                  <a:pt x="21167" y="55485"/>
                </a:lnTo>
                <a:lnTo>
                  <a:pt x="19826" y="57945"/>
                </a:lnTo>
                <a:lnTo>
                  <a:pt x="18932" y="60538"/>
                </a:lnTo>
                <a:lnTo>
                  <a:pt x="18337" y="63218"/>
                </a:lnTo>
                <a:lnTo>
                  <a:pt x="17939" y="65958"/>
                </a:lnTo>
                <a:lnTo>
                  <a:pt x="17674" y="68737"/>
                </a:lnTo>
                <a:lnTo>
                  <a:pt x="17498" y="71542"/>
                </a:lnTo>
                <a:lnTo>
                  <a:pt x="17302" y="79739"/>
                </a:lnTo>
                <a:lnTo>
                  <a:pt x="17249" y="84592"/>
                </a:lnTo>
                <a:lnTo>
                  <a:pt x="16262" y="88780"/>
                </a:lnTo>
                <a:lnTo>
                  <a:pt x="14652" y="92524"/>
                </a:lnTo>
                <a:lnTo>
                  <a:pt x="12625" y="95973"/>
                </a:lnTo>
                <a:lnTo>
                  <a:pt x="11274" y="99224"/>
                </a:lnTo>
                <a:lnTo>
                  <a:pt x="10374" y="102344"/>
                </a:lnTo>
                <a:lnTo>
                  <a:pt x="8928" y="109646"/>
                </a:lnTo>
                <a:lnTo>
                  <a:pt x="6191" y="113184"/>
                </a:lnTo>
                <a:lnTo>
                  <a:pt x="362" y="119615"/>
                </a:lnTo>
                <a:lnTo>
                  <a:pt x="161" y="122377"/>
                </a:lnTo>
                <a:lnTo>
                  <a:pt x="9" y="128224"/>
                </a:lnTo>
                <a:lnTo>
                  <a:pt x="0" y="137151"/>
                </a:lnTo>
                <a:lnTo>
                  <a:pt x="34359" y="137160"/>
                </a:lnTo>
                <a:lnTo>
                  <a:pt x="38146" y="136208"/>
                </a:lnTo>
                <a:lnTo>
                  <a:pt x="44894" y="132609"/>
                </a:lnTo>
                <a:lnTo>
                  <a:pt x="51068" y="130375"/>
                </a:lnTo>
                <a:lnTo>
                  <a:pt x="57939" y="129382"/>
                </a:lnTo>
                <a:lnTo>
                  <a:pt x="62439" y="129117"/>
                </a:lnTo>
                <a:lnTo>
                  <a:pt x="72518" y="128823"/>
                </a:lnTo>
                <a:lnTo>
                  <a:pt x="115123" y="128594"/>
                </a:lnTo>
                <a:lnTo>
                  <a:pt x="181294" y="128587"/>
                </a:lnTo>
                <a:lnTo>
                  <a:pt x="185633" y="129540"/>
                </a:lnTo>
                <a:lnTo>
                  <a:pt x="190430" y="131128"/>
                </a:lnTo>
                <a:lnTo>
                  <a:pt x="195533" y="133139"/>
                </a:lnTo>
                <a:lnTo>
                  <a:pt x="199888" y="134479"/>
                </a:lnTo>
                <a:lnTo>
                  <a:pt x="207267" y="135968"/>
                </a:lnTo>
                <a:lnTo>
                  <a:pt x="213721" y="136631"/>
                </a:lnTo>
                <a:lnTo>
                  <a:pt x="219765" y="136925"/>
                </a:lnTo>
                <a:lnTo>
                  <a:pt x="229730" y="137129"/>
                </a:lnTo>
                <a:lnTo>
                  <a:pt x="248602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6"/>
          <p:cNvSpPr/>
          <p:nvPr/>
        </p:nvSpPr>
        <p:spPr>
          <a:xfrm>
            <a:off x="2514600" y="2708910"/>
            <a:ext cx="42863" cy="394332"/>
          </a:xfrm>
          <a:custGeom>
            <a:avLst/>
            <a:gdLst/>
            <a:ahLst/>
            <a:cxnLst/>
            <a:rect l="0" t="0" r="0" b="0"/>
            <a:pathLst>
              <a:path w="42863" h="394332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39" y="11865"/>
                </a:lnTo>
                <a:lnTo>
                  <a:pt x="4550" y="16482"/>
                </a:lnTo>
                <a:lnTo>
                  <a:pt x="5891" y="20513"/>
                </a:lnTo>
                <a:lnTo>
                  <a:pt x="6785" y="24153"/>
                </a:lnTo>
                <a:lnTo>
                  <a:pt x="7380" y="27532"/>
                </a:lnTo>
                <a:lnTo>
                  <a:pt x="8730" y="31689"/>
                </a:lnTo>
                <a:lnTo>
                  <a:pt x="10582" y="36366"/>
                </a:lnTo>
                <a:lnTo>
                  <a:pt x="12770" y="41389"/>
                </a:lnTo>
                <a:lnTo>
                  <a:pt x="14228" y="46643"/>
                </a:lnTo>
                <a:lnTo>
                  <a:pt x="15200" y="52050"/>
                </a:lnTo>
                <a:lnTo>
                  <a:pt x="15848" y="57560"/>
                </a:lnTo>
                <a:lnTo>
                  <a:pt x="17233" y="63138"/>
                </a:lnTo>
                <a:lnTo>
                  <a:pt x="19108" y="68762"/>
                </a:lnTo>
                <a:lnTo>
                  <a:pt x="21311" y="74416"/>
                </a:lnTo>
                <a:lnTo>
                  <a:pt x="22780" y="81043"/>
                </a:lnTo>
                <a:lnTo>
                  <a:pt x="23759" y="88319"/>
                </a:lnTo>
                <a:lnTo>
                  <a:pt x="24412" y="96026"/>
                </a:lnTo>
                <a:lnTo>
                  <a:pt x="25799" y="104022"/>
                </a:lnTo>
                <a:lnTo>
                  <a:pt x="27677" y="112211"/>
                </a:lnTo>
                <a:lnTo>
                  <a:pt x="29881" y="120527"/>
                </a:lnTo>
                <a:lnTo>
                  <a:pt x="31350" y="128929"/>
                </a:lnTo>
                <a:lnTo>
                  <a:pt x="32330" y="137387"/>
                </a:lnTo>
                <a:lnTo>
                  <a:pt x="32984" y="145884"/>
                </a:lnTo>
                <a:lnTo>
                  <a:pt x="33419" y="154406"/>
                </a:lnTo>
                <a:lnTo>
                  <a:pt x="33902" y="171494"/>
                </a:lnTo>
                <a:lnTo>
                  <a:pt x="34255" y="227439"/>
                </a:lnTo>
                <a:lnTo>
                  <a:pt x="35219" y="237351"/>
                </a:lnTo>
                <a:lnTo>
                  <a:pt x="36815" y="246817"/>
                </a:lnTo>
                <a:lnTo>
                  <a:pt x="38830" y="255984"/>
                </a:lnTo>
                <a:lnTo>
                  <a:pt x="40174" y="264001"/>
                </a:lnTo>
                <a:lnTo>
                  <a:pt x="41070" y="271251"/>
                </a:lnTo>
                <a:lnTo>
                  <a:pt x="41667" y="277988"/>
                </a:lnTo>
                <a:lnTo>
                  <a:pt x="42066" y="285338"/>
                </a:lnTo>
                <a:lnTo>
                  <a:pt x="42508" y="301124"/>
                </a:lnTo>
                <a:lnTo>
                  <a:pt x="42831" y="339636"/>
                </a:lnTo>
                <a:lnTo>
                  <a:pt x="42862" y="394331"/>
                </a:lnTo>
                <a:lnTo>
                  <a:pt x="42862" y="3857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7"/>
          <p:cNvSpPr/>
          <p:nvPr/>
        </p:nvSpPr>
        <p:spPr>
          <a:xfrm>
            <a:off x="818444" y="3343631"/>
            <a:ext cx="324549" cy="248247"/>
          </a:xfrm>
          <a:custGeom>
            <a:avLst/>
            <a:gdLst/>
            <a:ahLst/>
            <a:cxnLst/>
            <a:rect l="0" t="0" r="0" b="0"/>
            <a:pathLst>
              <a:path w="324549" h="248247">
                <a:moveTo>
                  <a:pt x="153105" y="8216"/>
                </a:moveTo>
                <a:lnTo>
                  <a:pt x="90239" y="8216"/>
                </a:lnTo>
                <a:lnTo>
                  <a:pt x="88335" y="9169"/>
                </a:lnTo>
                <a:lnTo>
                  <a:pt x="87065" y="10756"/>
                </a:lnTo>
                <a:lnTo>
                  <a:pt x="86218" y="12767"/>
                </a:lnTo>
                <a:lnTo>
                  <a:pt x="84702" y="14108"/>
                </a:lnTo>
                <a:lnTo>
                  <a:pt x="82738" y="15001"/>
                </a:lnTo>
                <a:lnTo>
                  <a:pt x="78016" y="15994"/>
                </a:lnTo>
                <a:lnTo>
                  <a:pt x="72742" y="16435"/>
                </a:lnTo>
                <a:lnTo>
                  <a:pt x="70003" y="17506"/>
                </a:lnTo>
                <a:lnTo>
                  <a:pt x="61596" y="22610"/>
                </a:lnTo>
                <a:lnTo>
                  <a:pt x="53072" y="25499"/>
                </a:lnTo>
                <a:lnTo>
                  <a:pt x="47369" y="29550"/>
                </a:lnTo>
                <a:lnTo>
                  <a:pt x="45467" y="31963"/>
                </a:lnTo>
                <a:lnTo>
                  <a:pt x="44199" y="34525"/>
                </a:lnTo>
                <a:lnTo>
                  <a:pt x="43354" y="37185"/>
                </a:lnTo>
                <a:lnTo>
                  <a:pt x="41837" y="38959"/>
                </a:lnTo>
                <a:lnTo>
                  <a:pt x="39874" y="40141"/>
                </a:lnTo>
                <a:lnTo>
                  <a:pt x="37613" y="40930"/>
                </a:lnTo>
                <a:lnTo>
                  <a:pt x="32561" y="44345"/>
                </a:lnTo>
                <a:lnTo>
                  <a:pt x="29880" y="46590"/>
                </a:lnTo>
                <a:lnTo>
                  <a:pt x="28092" y="49039"/>
                </a:lnTo>
                <a:lnTo>
                  <a:pt x="26107" y="54299"/>
                </a:lnTo>
                <a:lnTo>
                  <a:pt x="22684" y="59813"/>
                </a:lnTo>
                <a:lnTo>
                  <a:pt x="17988" y="65438"/>
                </a:lnTo>
                <a:lnTo>
                  <a:pt x="12726" y="71113"/>
                </a:lnTo>
                <a:lnTo>
                  <a:pt x="11894" y="73960"/>
                </a:lnTo>
                <a:lnTo>
                  <a:pt x="12292" y="76810"/>
                </a:lnTo>
                <a:lnTo>
                  <a:pt x="13510" y="79663"/>
                </a:lnTo>
                <a:lnTo>
                  <a:pt x="13369" y="82518"/>
                </a:lnTo>
                <a:lnTo>
                  <a:pt x="12323" y="85373"/>
                </a:lnTo>
                <a:lnTo>
                  <a:pt x="8351" y="92249"/>
                </a:lnTo>
                <a:lnTo>
                  <a:pt x="7807" y="95729"/>
                </a:lnTo>
                <a:lnTo>
                  <a:pt x="7502" y="103043"/>
                </a:lnTo>
                <a:lnTo>
                  <a:pt x="7459" y="105724"/>
                </a:lnTo>
                <a:lnTo>
                  <a:pt x="6478" y="108464"/>
                </a:lnTo>
                <a:lnTo>
                  <a:pt x="2848" y="114048"/>
                </a:lnTo>
                <a:lnTo>
                  <a:pt x="599" y="119705"/>
                </a:lnTo>
                <a:lnTo>
                  <a:pt x="0" y="122547"/>
                </a:lnTo>
                <a:lnTo>
                  <a:pt x="552" y="125394"/>
                </a:lnTo>
                <a:lnTo>
                  <a:pt x="3707" y="131098"/>
                </a:lnTo>
                <a:lnTo>
                  <a:pt x="5743" y="136808"/>
                </a:lnTo>
                <a:lnTo>
                  <a:pt x="7051" y="143684"/>
                </a:lnTo>
                <a:lnTo>
                  <a:pt x="13201" y="150933"/>
                </a:lnTo>
                <a:lnTo>
                  <a:pt x="20135" y="158102"/>
                </a:lnTo>
                <a:lnTo>
                  <a:pt x="21596" y="160528"/>
                </a:lnTo>
                <a:lnTo>
                  <a:pt x="23219" y="165763"/>
                </a:lnTo>
                <a:lnTo>
                  <a:pt x="23941" y="171264"/>
                </a:lnTo>
                <a:lnTo>
                  <a:pt x="24133" y="174065"/>
                </a:lnTo>
                <a:lnTo>
                  <a:pt x="25214" y="175932"/>
                </a:lnTo>
                <a:lnTo>
                  <a:pt x="26887" y="177176"/>
                </a:lnTo>
                <a:lnTo>
                  <a:pt x="28955" y="178006"/>
                </a:lnTo>
                <a:lnTo>
                  <a:pt x="36416" y="183725"/>
                </a:lnTo>
                <a:lnTo>
                  <a:pt x="38165" y="186182"/>
                </a:lnTo>
                <a:lnTo>
                  <a:pt x="40108" y="191452"/>
                </a:lnTo>
                <a:lnTo>
                  <a:pt x="41579" y="193239"/>
                </a:lnTo>
                <a:lnTo>
                  <a:pt x="43512" y="194429"/>
                </a:lnTo>
                <a:lnTo>
                  <a:pt x="45753" y="195223"/>
                </a:lnTo>
                <a:lnTo>
                  <a:pt x="50783" y="198645"/>
                </a:lnTo>
                <a:lnTo>
                  <a:pt x="58970" y="205927"/>
                </a:lnTo>
                <a:lnTo>
                  <a:pt x="61774" y="208604"/>
                </a:lnTo>
                <a:lnTo>
                  <a:pt x="64595" y="210388"/>
                </a:lnTo>
                <a:lnTo>
                  <a:pt x="73117" y="213851"/>
                </a:lnTo>
                <a:lnTo>
                  <a:pt x="78820" y="218037"/>
                </a:lnTo>
                <a:lnTo>
                  <a:pt x="82627" y="219534"/>
                </a:lnTo>
                <a:lnTo>
                  <a:pt x="91937" y="221198"/>
                </a:lnTo>
                <a:lnTo>
                  <a:pt x="99884" y="224477"/>
                </a:lnTo>
                <a:lnTo>
                  <a:pt x="106592" y="228157"/>
                </a:lnTo>
                <a:lnTo>
                  <a:pt x="112748" y="229793"/>
                </a:lnTo>
                <a:lnTo>
                  <a:pt x="121568" y="230714"/>
                </a:lnTo>
                <a:lnTo>
                  <a:pt x="124461" y="231795"/>
                </a:lnTo>
                <a:lnTo>
                  <a:pt x="130214" y="235537"/>
                </a:lnTo>
                <a:lnTo>
                  <a:pt x="138487" y="237835"/>
                </a:lnTo>
                <a:lnTo>
                  <a:pt x="143360" y="238448"/>
                </a:lnTo>
                <a:lnTo>
                  <a:pt x="146608" y="239809"/>
                </a:lnTo>
                <a:lnTo>
                  <a:pt x="148774" y="241669"/>
                </a:lnTo>
                <a:lnTo>
                  <a:pt x="150218" y="243861"/>
                </a:lnTo>
                <a:lnTo>
                  <a:pt x="153085" y="245323"/>
                </a:lnTo>
                <a:lnTo>
                  <a:pt x="161352" y="246947"/>
                </a:lnTo>
                <a:lnTo>
                  <a:pt x="171375" y="247669"/>
                </a:lnTo>
                <a:lnTo>
                  <a:pt x="182180" y="247990"/>
                </a:lnTo>
                <a:lnTo>
                  <a:pt x="214930" y="248231"/>
                </a:lnTo>
                <a:lnTo>
                  <a:pt x="254694" y="248246"/>
                </a:lnTo>
                <a:lnTo>
                  <a:pt x="258931" y="247293"/>
                </a:lnTo>
                <a:lnTo>
                  <a:pt x="269445" y="242355"/>
                </a:lnTo>
                <a:lnTo>
                  <a:pt x="275614" y="240865"/>
                </a:lnTo>
                <a:lnTo>
                  <a:pt x="281531" y="237663"/>
                </a:lnTo>
                <a:lnTo>
                  <a:pt x="291020" y="231013"/>
                </a:lnTo>
                <a:lnTo>
                  <a:pt x="304876" y="223834"/>
                </a:lnTo>
                <a:lnTo>
                  <a:pt x="311210" y="218365"/>
                </a:lnTo>
                <a:lnTo>
                  <a:pt x="312801" y="214990"/>
                </a:lnTo>
                <a:lnTo>
                  <a:pt x="313862" y="210836"/>
                </a:lnTo>
                <a:lnTo>
                  <a:pt x="314569" y="206161"/>
                </a:lnTo>
                <a:lnTo>
                  <a:pt x="317894" y="198426"/>
                </a:lnTo>
                <a:lnTo>
                  <a:pt x="320115" y="195030"/>
                </a:lnTo>
                <a:lnTo>
                  <a:pt x="320642" y="191814"/>
                </a:lnTo>
                <a:lnTo>
                  <a:pt x="320042" y="188717"/>
                </a:lnTo>
                <a:lnTo>
                  <a:pt x="318689" y="185700"/>
                </a:lnTo>
                <a:lnTo>
                  <a:pt x="318739" y="182736"/>
                </a:lnTo>
                <a:lnTo>
                  <a:pt x="319726" y="179808"/>
                </a:lnTo>
                <a:lnTo>
                  <a:pt x="321335" y="176903"/>
                </a:lnTo>
                <a:lnTo>
                  <a:pt x="322409" y="173062"/>
                </a:lnTo>
                <a:lnTo>
                  <a:pt x="323124" y="168596"/>
                </a:lnTo>
                <a:lnTo>
                  <a:pt x="323601" y="163713"/>
                </a:lnTo>
                <a:lnTo>
                  <a:pt x="323919" y="159506"/>
                </a:lnTo>
                <a:lnTo>
                  <a:pt x="324273" y="152291"/>
                </a:lnTo>
                <a:lnTo>
                  <a:pt x="324430" y="145909"/>
                </a:lnTo>
                <a:lnTo>
                  <a:pt x="324548" y="118024"/>
                </a:lnTo>
                <a:lnTo>
                  <a:pt x="323598" y="114759"/>
                </a:lnTo>
                <a:lnTo>
                  <a:pt x="320002" y="108591"/>
                </a:lnTo>
                <a:lnTo>
                  <a:pt x="317769" y="102675"/>
                </a:lnTo>
                <a:lnTo>
                  <a:pt x="316777" y="96871"/>
                </a:lnTo>
                <a:lnTo>
                  <a:pt x="316336" y="91115"/>
                </a:lnTo>
                <a:lnTo>
                  <a:pt x="314313" y="88247"/>
                </a:lnTo>
                <a:lnTo>
                  <a:pt x="306986" y="82521"/>
                </a:lnTo>
                <a:lnTo>
                  <a:pt x="304270" y="79660"/>
                </a:lnTo>
                <a:lnTo>
                  <a:pt x="302459" y="76800"/>
                </a:lnTo>
                <a:lnTo>
                  <a:pt x="299495" y="70130"/>
                </a:lnTo>
                <a:lnTo>
                  <a:pt x="295003" y="60816"/>
                </a:lnTo>
                <a:lnTo>
                  <a:pt x="292471" y="56618"/>
                </a:lnTo>
                <a:lnTo>
                  <a:pt x="287118" y="49413"/>
                </a:lnTo>
                <a:lnTo>
                  <a:pt x="281812" y="42918"/>
                </a:lnTo>
                <a:lnTo>
                  <a:pt x="275167" y="36066"/>
                </a:lnTo>
                <a:lnTo>
                  <a:pt x="266134" y="26959"/>
                </a:lnTo>
                <a:lnTo>
                  <a:pt x="260173" y="23531"/>
                </a:lnTo>
                <a:lnTo>
                  <a:pt x="252126" y="18833"/>
                </a:lnTo>
                <a:lnTo>
                  <a:pt x="242241" y="11785"/>
                </a:lnTo>
                <a:lnTo>
                  <a:pt x="236219" y="9803"/>
                </a:lnTo>
                <a:lnTo>
                  <a:pt x="227473" y="8686"/>
                </a:lnTo>
                <a:lnTo>
                  <a:pt x="218850" y="8355"/>
                </a:lnTo>
                <a:lnTo>
                  <a:pt x="210583" y="5738"/>
                </a:lnTo>
                <a:lnTo>
                  <a:pt x="201511" y="2352"/>
                </a:lnTo>
                <a:lnTo>
                  <a:pt x="194304" y="848"/>
                </a:lnTo>
                <a:lnTo>
                  <a:pt x="184892" y="0"/>
                </a:lnTo>
                <a:lnTo>
                  <a:pt x="176440" y="2342"/>
                </a:lnTo>
                <a:lnTo>
                  <a:pt x="166334" y="5606"/>
                </a:lnTo>
                <a:lnTo>
                  <a:pt x="160972" y="6476"/>
                </a:lnTo>
                <a:lnTo>
                  <a:pt x="150887" y="7443"/>
                </a:lnTo>
                <a:lnTo>
                  <a:pt x="143229" y="7872"/>
                </a:lnTo>
                <a:lnTo>
                  <a:pt x="133563" y="8114"/>
                </a:lnTo>
                <a:lnTo>
                  <a:pt x="93098" y="82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28"/>
          <p:cNvSpPr/>
          <p:nvPr/>
        </p:nvSpPr>
        <p:spPr>
          <a:xfrm>
            <a:off x="1203007" y="3343275"/>
            <a:ext cx="351454" cy="162878"/>
          </a:xfrm>
          <a:custGeom>
            <a:avLst/>
            <a:gdLst/>
            <a:ahLst/>
            <a:cxnLst/>
            <a:rect l="0" t="0" r="0" b="0"/>
            <a:pathLst>
              <a:path w="351454" h="162878">
                <a:moveTo>
                  <a:pt x="0" y="0"/>
                </a:moveTo>
                <a:lnTo>
                  <a:pt x="75638" y="0"/>
                </a:lnTo>
                <a:lnTo>
                  <a:pt x="86322" y="2540"/>
                </a:lnTo>
                <a:lnTo>
                  <a:pt x="96468" y="5891"/>
                </a:lnTo>
                <a:lnTo>
                  <a:pt x="104152" y="7380"/>
                </a:lnTo>
                <a:lnTo>
                  <a:pt x="113282" y="8042"/>
                </a:lnTo>
                <a:lnTo>
                  <a:pt x="118384" y="8219"/>
                </a:lnTo>
                <a:lnTo>
                  <a:pt x="129133" y="10955"/>
                </a:lnTo>
                <a:lnTo>
                  <a:pt x="139307" y="14394"/>
                </a:lnTo>
                <a:lnTo>
                  <a:pt x="147004" y="15922"/>
                </a:lnTo>
                <a:lnTo>
                  <a:pt x="156140" y="16601"/>
                </a:lnTo>
                <a:lnTo>
                  <a:pt x="161243" y="16783"/>
                </a:lnTo>
                <a:lnTo>
                  <a:pt x="167503" y="17856"/>
                </a:lnTo>
                <a:lnTo>
                  <a:pt x="174534" y="19524"/>
                </a:lnTo>
                <a:lnTo>
                  <a:pt x="182078" y="21588"/>
                </a:lnTo>
                <a:lnTo>
                  <a:pt x="193001" y="23882"/>
                </a:lnTo>
                <a:lnTo>
                  <a:pt x="202936" y="25854"/>
                </a:lnTo>
                <a:lnTo>
                  <a:pt x="209586" y="27713"/>
                </a:lnTo>
                <a:lnTo>
                  <a:pt x="216876" y="29905"/>
                </a:lnTo>
                <a:lnTo>
                  <a:pt x="227517" y="32341"/>
                </a:lnTo>
                <a:lnTo>
                  <a:pt x="236374" y="33424"/>
                </a:lnTo>
                <a:lnTo>
                  <a:pt x="246660" y="33905"/>
                </a:lnTo>
                <a:lnTo>
                  <a:pt x="257582" y="36659"/>
                </a:lnTo>
                <a:lnTo>
                  <a:pt x="263161" y="38727"/>
                </a:lnTo>
                <a:lnTo>
                  <a:pt x="268786" y="40105"/>
                </a:lnTo>
                <a:lnTo>
                  <a:pt x="274440" y="41024"/>
                </a:lnTo>
                <a:lnTo>
                  <a:pt x="280115" y="41636"/>
                </a:lnTo>
                <a:lnTo>
                  <a:pt x="288961" y="44858"/>
                </a:lnTo>
                <a:lnTo>
                  <a:pt x="292653" y="47050"/>
                </a:lnTo>
                <a:lnTo>
                  <a:pt x="301835" y="49486"/>
                </a:lnTo>
                <a:lnTo>
                  <a:pt x="314151" y="51050"/>
                </a:lnTo>
                <a:lnTo>
                  <a:pt x="318375" y="53804"/>
                </a:lnTo>
                <a:lnTo>
                  <a:pt x="320835" y="55872"/>
                </a:lnTo>
                <a:lnTo>
                  <a:pt x="323428" y="57250"/>
                </a:lnTo>
                <a:lnTo>
                  <a:pt x="332704" y="59644"/>
                </a:lnTo>
                <a:lnTo>
                  <a:pt x="342948" y="59900"/>
                </a:lnTo>
                <a:lnTo>
                  <a:pt x="351251" y="60004"/>
                </a:lnTo>
                <a:lnTo>
                  <a:pt x="351407" y="64557"/>
                </a:lnTo>
                <a:lnTo>
                  <a:pt x="351453" y="67388"/>
                </a:lnTo>
                <a:lnTo>
                  <a:pt x="350507" y="67785"/>
                </a:lnTo>
                <a:lnTo>
                  <a:pt x="346916" y="68226"/>
                </a:lnTo>
                <a:lnTo>
                  <a:pt x="344625" y="69297"/>
                </a:lnTo>
                <a:lnTo>
                  <a:pt x="339539" y="73026"/>
                </a:lnTo>
                <a:lnTo>
                  <a:pt x="337802" y="75354"/>
                </a:lnTo>
                <a:lnTo>
                  <a:pt x="336644" y="77858"/>
                </a:lnTo>
                <a:lnTo>
                  <a:pt x="335872" y="80480"/>
                </a:lnTo>
                <a:lnTo>
                  <a:pt x="334404" y="82228"/>
                </a:lnTo>
                <a:lnTo>
                  <a:pt x="332474" y="83394"/>
                </a:lnTo>
                <a:lnTo>
                  <a:pt x="330234" y="84171"/>
                </a:lnTo>
                <a:lnTo>
                  <a:pt x="326836" y="86594"/>
                </a:lnTo>
                <a:lnTo>
                  <a:pt x="322666" y="90114"/>
                </a:lnTo>
                <a:lnTo>
                  <a:pt x="317981" y="94366"/>
                </a:lnTo>
                <a:lnTo>
                  <a:pt x="312952" y="98153"/>
                </a:lnTo>
                <a:lnTo>
                  <a:pt x="307695" y="101630"/>
                </a:lnTo>
                <a:lnTo>
                  <a:pt x="302285" y="104901"/>
                </a:lnTo>
                <a:lnTo>
                  <a:pt x="297726" y="108034"/>
                </a:lnTo>
                <a:lnTo>
                  <a:pt x="293734" y="111075"/>
                </a:lnTo>
                <a:lnTo>
                  <a:pt x="290120" y="114055"/>
                </a:lnTo>
                <a:lnTo>
                  <a:pt x="285806" y="116994"/>
                </a:lnTo>
                <a:lnTo>
                  <a:pt x="281025" y="119906"/>
                </a:lnTo>
                <a:lnTo>
                  <a:pt x="275932" y="122799"/>
                </a:lnTo>
                <a:lnTo>
                  <a:pt x="265194" y="128555"/>
                </a:lnTo>
                <a:lnTo>
                  <a:pt x="259663" y="131423"/>
                </a:lnTo>
                <a:lnTo>
                  <a:pt x="254071" y="133335"/>
                </a:lnTo>
                <a:lnTo>
                  <a:pt x="248438" y="134610"/>
                </a:lnTo>
                <a:lnTo>
                  <a:pt x="242778" y="135460"/>
                </a:lnTo>
                <a:lnTo>
                  <a:pt x="233949" y="138944"/>
                </a:lnTo>
                <a:lnTo>
                  <a:pt x="226850" y="143668"/>
                </a:lnTo>
                <a:lnTo>
                  <a:pt x="223623" y="146261"/>
                </a:lnTo>
                <a:lnTo>
                  <a:pt x="220520" y="148942"/>
                </a:lnTo>
                <a:lnTo>
                  <a:pt x="216546" y="150729"/>
                </a:lnTo>
                <a:lnTo>
                  <a:pt x="207050" y="152716"/>
                </a:lnTo>
                <a:lnTo>
                  <a:pt x="199020" y="153599"/>
                </a:lnTo>
                <a:lnTo>
                  <a:pt x="195545" y="153834"/>
                </a:lnTo>
                <a:lnTo>
                  <a:pt x="192276" y="154943"/>
                </a:lnTo>
                <a:lnTo>
                  <a:pt x="186103" y="158716"/>
                </a:lnTo>
                <a:lnTo>
                  <a:pt x="180185" y="161028"/>
                </a:lnTo>
                <a:lnTo>
                  <a:pt x="171648" y="162633"/>
                </a:lnTo>
                <a:lnTo>
                  <a:pt x="162352" y="162829"/>
                </a:lnTo>
                <a:lnTo>
                  <a:pt x="154305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29"/>
          <p:cNvSpPr/>
          <p:nvPr/>
        </p:nvSpPr>
        <p:spPr>
          <a:xfrm>
            <a:off x="1331594" y="360045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4551" y="12594"/>
                </a:lnTo>
                <a:lnTo>
                  <a:pt x="6844" y="11253"/>
                </a:lnTo>
                <a:lnTo>
                  <a:pt x="9326" y="10359"/>
                </a:lnTo>
                <a:lnTo>
                  <a:pt x="11932" y="9764"/>
                </a:lnTo>
                <a:lnTo>
                  <a:pt x="14622" y="9367"/>
                </a:lnTo>
                <a:lnTo>
                  <a:pt x="20152" y="8925"/>
                </a:lnTo>
                <a:lnTo>
                  <a:pt x="28324" y="8729"/>
                </a:lnTo>
                <a:lnTo>
                  <a:pt x="49093" y="8603"/>
                </a:lnTo>
                <a:lnTo>
                  <a:pt x="53684" y="7640"/>
                </a:lnTo>
                <a:lnTo>
                  <a:pt x="57697" y="6046"/>
                </a:lnTo>
                <a:lnTo>
                  <a:pt x="61325" y="4031"/>
                </a:lnTo>
                <a:lnTo>
                  <a:pt x="65648" y="2687"/>
                </a:lnTo>
                <a:lnTo>
                  <a:pt x="70436" y="1791"/>
                </a:lnTo>
                <a:lnTo>
                  <a:pt x="75532" y="1194"/>
                </a:lnTo>
                <a:lnTo>
                  <a:pt x="81787" y="796"/>
                </a:lnTo>
                <a:lnTo>
                  <a:pt x="88815" y="530"/>
                </a:lnTo>
                <a:lnTo>
                  <a:pt x="109819" y="157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30"/>
          <p:cNvSpPr/>
          <p:nvPr/>
        </p:nvSpPr>
        <p:spPr>
          <a:xfrm>
            <a:off x="1768928" y="3326129"/>
            <a:ext cx="239895" cy="102872"/>
          </a:xfrm>
          <a:custGeom>
            <a:avLst/>
            <a:gdLst/>
            <a:ahLst/>
            <a:cxnLst/>
            <a:rect l="0" t="0" r="0" b="0"/>
            <a:pathLst>
              <a:path w="239895" h="102872">
                <a:moveTo>
                  <a:pt x="8436" y="0"/>
                </a:moveTo>
                <a:lnTo>
                  <a:pt x="1056" y="0"/>
                </a:lnTo>
                <a:lnTo>
                  <a:pt x="1611" y="953"/>
                </a:lnTo>
                <a:lnTo>
                  <a:pt x="2934" y="2541"/>
                </a:lnTo>
                <a:lnTo>
                  <a:pt x="7350" y="7381"/>
                </a:lnTo>
                <a:lnTo>
                  <a:pt x="12665" y="12771"/>
                </a:lnTo>
                <a:lnTo>
                  <a:pt x="14113" y="15182"/>
                </a:lnTo>
                <a:lnTo>
                  <a:pt x="15078" y="17741"/>
                </a:lnTo>
                <a:lnTo>
                  <a:pt x="16627" y="24143"/>
                </a:lnTo>
                <a:lnTo>
                  <a:pt x="16755" y="25620"/>
                </a:lnTo>
                <a:lnTo>
                  <a:pt x="16839" y="27558"/>
                </a:lnTo>
                <a:lnTo>
                  <a:pt x="16934" y="32251"/>
                </a:lnTo>
                <a:lnTo>
                  <a:pt x="17006" y="54325"/>
                </a:lnTo>
                <a:lnTo>
                  <a:pt x="16055" y="57172"/>
                </a:lnTo>
                <a:lnTo>
                  <a:pt x="14468" y="60022"/>
                </a:lnTo>
                <a:lnTo>
                  <a:pt x="12457" y="62875"/>
                </a:lnTo>
                <a:lnTo>
                  <a:pt x="10165" y="65729"/>
                </a:lnTo>
                <a:lnTo>
                  <a:pt x="7683" y="68585"/>
                </a:lnTo>
                <a:lnTo>
                  <a:pt x="5077" y="71441"/>
                </a:lnTo>
                <a:lnTo>
                  <a:pt x="3339" y="74297"/>
                </a:lnTo>
                <a:lnTo>
                  <a:pt x="2181" y="77154"/>
                </a:lnTo>
                <a:lnTo>
                  <a:pt x="1408" y="80011"/>
                </a:lnTo>
                <a:lnTo>
                  <a:pt x="894" y="82869"/>
                </a:lnTo>
                <a:lnTo>
                  <a:pt x="550" y="85726"/>
                </a:lnTo>
                <a:lnTo>
                  <a:pt x="0" y="92605"/>
                </a:lnTo>
                <a:lnTo>
                  <a:pt x="907" y="94122"/>
                </a:lnTo>
                <a:lnTo>
                  <a:pt x="2464" y="96086"/>
                </a:lnTo>
                <a:lnTo>
                  <a:pt x="7257" y="101530"/>
                </a:lnTo>
                <a:lnTo>
                  <a:pt x="6697" y="101977"/>
                </a:lnTo>
                <a:lnTo>
                  <a:pt x="186" y="102836"/>
                </a:lnTo>
                <a:lnTo>
                  <a:pt x="74566" y="102871"/>
                </a:lnTo>
                <a:lnTo>
                  <a:pt x="78241" y="101918"/>
                </a:lnTo>
                <a:lnTo>
                  <a:pt x="80690" y="100331"/>
                </a:lnTo>
                <a:lnTo>
                  <a:pt x="82323" y="98320"/>
                </a:lnTo>
                <a:lnTo>
                  <a:pt x="85317" y="96979"/>
                </a:lnTo>
                <a:lnTo>
                  <a:pt x="89218" y="96085"/>
                </a:lnTo>
                <a:lnTo>
                  <a:pt x="93723" y="95490"/>
                </a:lnTo>
                <a:lnTo>
                  <a:pt x="98632" y="95093"/>
                </a:lnTo>
                <a:lnTo>
                  <a:pt x="103809" y="94828"/>
                </a:lnTo>
                <a:lnTo>
                  <a:pt x="114642" y="94533"/>
                </a:lnTo>
                <a:lnTo>
                  <a:pt x="142802" y="94329"/>
                </a:lnTo>
                <a:lnTo>
                  <a:pt x="148496" y="93366"/>
                </a:lnTo>
                <a:lnTo>
                  <a:pt x="154197" y="91772"/>
                </a:lnTo>
                <a:lnTo>
                  <a:pt x="159903" y="89757"/>
                </a:lnTo>
                <a:lnTo>
                  <a:pt x="165611" y="88413"/>
                </a:lnTo>
                <a:lnTo>
                  <a:pt x="171322" y="87517"/>
                </a:lnTo>
                <a:lnTo>
                  <a:pt x="177035" y="86920"/>
                </a:lnTo>
                <a:lnTo>
                  <a:pt x="181795" y="87475"/>
                </a:lnTo>
                <a:lnTo>
                  <a:pt x="185922" y="88797"/>
                </a:lnTo>
                <a:lnTo>
                  <a:pt x="189625" y="90630"/>
                </a:lnTo>
                <a:lnTo>
                  <a:pt x="193999" y="91853"/>
                </a:lnTo>
                <a:lnTo>
                  <a:pt x="198820" y="92668"/>
                </a:lnTo>
                <a:lnTo>
                  <a:pt x="203938" y="93211"/>
                </a:lnTo>
                <a:lnTo>
                  <a:pt x="208304" y="93574"/>
                </a:lnTo>
                <a:lnTo>
                  <a:pt x="215694" y="93976"/>
                </a:lnTo>
                <a:lnTo>
                  <a:pt x="222153" y="94155"/>
                </a:lnTo>
                <a:lnTo>
                  <a:pt x="239894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31"/>
          <p:cNvSpPr/>
          <p:nvPr/>
        </p:nvSpPr>
        <p:spPr>
          <a:xfrm>
            <a:off x="1940243" y="3291871"/>
            <a:ext cx="85694" cy="291434"/>
          </a:xfrm>
          <a:custGeom>
            <a:avLst/>
            <a:gdLst/>
            <a:ahLst/>
            <a:cxnLst/>
            <a:rect l="0" t="0" r="0" b="0"/>
            <a:pathLst>
              <a:path w="85694" h="291434">
                <a:moveTo>
                  <a:pt x="8571" y="8541"/>
                </a:moveTo>
                <a:lnTo>
                  <a:pt x="8571" y="3991"/>
                </a:lnTo>
                <a:lnTo>
                  <a:pt x="7619" y="2649"/>
                </a:lnTo>
                <a:lnTo>
                  <a:pt x="6032" y="1756"/>
                </a:lnTo>
                <a:lnTo>
                  <a:pt x="104" y="0"/>
                </a:lnTo>
                <a:lnTo>
                  <a:pt x="5" y="8701"/>
                </a:lnTo>
                <a:lnTo>
                  <a:pt x="0" y="20369"/>
                </a:lnTo>
                <a:lnTo>
                  <a:pt x="2539" y="28403"/>
                </a:lnTo>
                <a:lnTo>
                  <a:pt x="4550" y="33212"/>
                </a:lnTo>
                <a:lnTo>
                  <a:pt x="6843" y="38324"/>
                </a:lnTo>
                <a:lnTo>
                  <a:pt x="11931" y="49083"/>
                </a:lnTo>
                <a:lnTo>
                  <a:pt x="14621" y="53666"/>
                </a:lnTo>
                <a:lnTo>
                  <a:pt x="17367" y="57675"/>
                </a:lnTo>
                <a:lnTo>
                  <a:pt x="20150" y="61299"/>
                </a:lnTo>
                <a:lnTo>
                  <a:pt x="22006" y="65620"/>
                </a:lnTo>
                <a:lnTo>
                  <a:pt x="23243" y="70407"/>
                </a:lnTo>
                <a:lnTo>
                  <a:pt x="24067" y="75502"/>
                </a:lnTo>
                <a:lnTo>
                  <a:pt x="25569" y="81757"/>
                </a:lnTo>
                <a:lnTo>
                  <a:pt x="27523" y="88784"/>
                </a:lnTo>
                <a:lnTo>
                  <a:pt x="29779" y="96326"/>
                </a:lnTo>
                <a:lnTo>
                  <a:pt x="32235" y="103260"/>
                </a:lnTo>
                <a:lnTo>
                  <a:pt x="34825" y="109787"/>
                </a:lnTo>
                <a:lnTo>
                  <a:pt x="37503" y="116043"/>
                </a:lnTo>
                <a:lnTo>
                  <a:pt x="41194" y="122119"/>
                </a:lnTo>
                <a:lnTo>
                  <a:pt x="45560" y="128075"/>
                </a:lnTo>
                <a:lnTo>
                  <a:pt x="50375" y="133950"/>
                </a:lnTo>
                <a:lnTo>
                  <a:pt x="54538" y="140725"/>
                </a:lnTo>
                <a:lnTo>
                  <a:pt x="58266" y="148098"/>
                </a:lnTo>
                <a:lnTo>
                  <a:pt x="61704" y="155872"/>
                </a:lnTo>
                <a:lnTo>
                  <a:pt x="63995" y="162959"/>
                </a:lnTo>
                <a:lnTo>
                  <a:pt x="65523" y="169589"/>
                </a:lnTo>
                <a:lnTo>
                  <a:pt x="66542" y="175914"/>
                </a:lnTo>
                <a:lnTo>
                  <a:pt x="67221" y="182988"/>
                </a:lnTo>
                <a:lnTo>
                  <a:pt x="67673" y="190562"/>
                </a:lnTo>
                <a:lnTo>
                  <a:pt x="67975" y="198468"/>
                </a:lnTo>
                <a:lnTo>
                  <a:pt x="69129" y="205644"/>
                </a:lnTo>
                <a:lnTo>
                  <a:pt x="70851" y="212333"/>
                </a:lnTo>
                <a:lnTo>
                  <a:pt x="72951" y="218697"/>
                </a:lnTo>
                <a:lnTo>
                  <a:pt x="74351" y="224845"/>
                </a:lnTo>
                <a:lnTo>
                  <a:pt x="75285" y="230849"/>
                </a:lnTo>
                <a:lnTo>
                  <a:pt x="75907" y="236757"/>
                </a:lnTo>
                <a:lnTo>
                  <a:pt x="76322" y="242600"/>
                </a:lnTo>
                <a:lnTo>
                  <a:pt x="76598" y="248400"/>
                </a:lnTo>
                <a:lnTo>
                  <a:pt x="76988" y="263125"/>
                </a:lnTo>
                <a:lnTo>
                  <a:pt x="77119" y="276634"/>
                </a:lnTo>
                <a:lnTo>
                  <a:pt x="78082" y="278710"/>
                </a:lnTo>
                <a:lnTo>
                  <a:pt x="79677" y="280094"/>
                </a:lnTo>
                <a:lnTo>
                  <a:pt x="81693" y="281016"/>
                </a:lnTo>
                <a:lnTo>
                  <a:pt x="83036" y="282584"/>
                </a:lnTo>
                <a:lnTo>
                  <a:pt x="83932" y="284581"/>
                </a:lnTo>
                <a:lnTo>
                  <a:pt x="85693" y="291315"/>
                </a:lnTo>
                <a:lnTo>
                  <a:pt x="83170" y="291381"/>
                </a:lnTo>
                <a:lnTo>
                  <a:pt x="77151" y="2914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/>
          <p:cNvGrpSpPr/>
          <p:nvPr/>
        </p:nvGrpSpPr>
        <p:grpSpPr>
          <a:xfrm>
            <a:off x="3560445" y="1903095"/>
            <a:ext cx="3446146" cy="3429001"/>
            <a:chOff x="3560445" y="1903095"/>
            <a:chExt cx="3446146" cy="3429001"/>
          </a:xfrm>
        </p:grpSpPr>
        <p:sp>
          <p:nvSpPr>
            <p:cNvPr id="46" name="SMARTPenAnnotation232"/>
            <p:cNvSpPr/>
            <p:nvPr/>
          </p:nvSpPr>
          <p:spPr>
            <a:xfrm>
              <a:off x="3560445" y="1903095"/>
              <a:ext cx="968693" cy="334328"/>
            </a:xfrm>
            <a:custGeom>
              <a:avLst/>
              <a:gdLst/>
              <a:ahLst/>
              <a:cxnLst/>
              <a:rect l="0" t="0" r="0" b="0"/>
              <a:pathLst>
                <a:path w="968693" h="334328">
                  <a:moveTo>
                    <a:pt x="0" y="334327"/>
                  </a:moveTo>
                  <a:lnTo>
                    <a:pt x="7381" y="334327"/>
                  </a:lnTo>
                  <a:lnTo>
                    <a:pt x="15181" y="328436"/>
                  </a:lnTo>
                  <a:lnTo>
                    <a:pt x="44246" y="319146"/>
                  </a:lnTo>
                  <a:lnTo>
                    <a:pt x="63380" y="311202"/>
                  </a:lnTo>
                  <a:lnTo>
                    <a:pt x="86724" y="301864"/>
                  </a:lnTo>
                  <a:lnTo>
                    <a:pt x="103314" y="292594"/>
                  </a:lnTo>
                  <a:lnTo>
                    <a:pt x="122752" y="284664"/>
                  </a:lnTo>
                  <a:lnTo>
                    <a:pt x="145044" y="277012"/>
                  </a:lnTo>
                  <a:lnTo>
                    <a:pt x="170826" y="267261"/>
                  </a:lnTo>
                  <a:lnTo>
                    <a:pt x="183416" y="261994"/>
                  </a:lnTo>
                  <a:lnTo>
                    <a:pt x="195620" y="256578"/>
                  </a:lnTo>
                  <a:lnTo>
                    <a:pt x="220292" y="246432"/>
                  </a:lnTo>
                  <a:lnTo>
                    <a:pt x="293569" y="224515"/>
                  </a:lnTo>
                  <a:lnTo>
                    <a:pt x="309060" y="218257"/>
                  </a:lnTo>
                  <a:lnTo>
                    <a:pt x="324150" y="211227"/>
                  </a:lnTo>
                  <a:lnTo>
                    <a:pt x="338972" y="203683"/>
                  </a:lnTo>
                  <a:lnTo>
                    <a:pt x="354569" y="196748"/>
                  </a:lnTo>
                  <a:lnTo>
                    <a:pt x="370682" y="190221"/>
                  </a:lnTo>
                  <a:lnTo>
                    <a:pt x="403825" y="177887"/>
                  </a:lnTo>
                  <a:lnTo>
                    <a:pt x="471668" y="154447"/>
                  </a:lnTo>
                  <a:lnTo>
                    <a:pt x="591512" y="114308"/>
                  </a:lnTo>
                  <a:lnTo>
                    <a:pt x="607702" y="109543"/>
                  </a:lnTo>
                  <a:lnTo>
                    <a:pt x="623257" y="105413"/>
                  </a:lnTo>
                  <a:lnTo>
                    <a:pt x="638390" y="101708"/>
                  </a:lnTo>
                  <a:lnTo>
                    <a:pt x="654193" y="97333"/>
                  </a:lnTo>
                  <a:lnTo>
                    <a:pt x="686992" y="87391"/>
                  </a:lnTo>
                  <a:lnTo>
                    <a:pt x="702787" y="82073"/>
                  </a:lnTo>
                  <a:lnTo>
                    <a:pt x="781393" y="54188"/>
                  </a:lnTo>
                  <a:lnTo>
                    <a:pt x="797154" y="49460"/>
                  </a:lnTo>
                  <a:lnTo>
                    <a:pt x="827365" y="41667"/>
                  </a:lnTo>
                  <a:lnTo>
                    <a:pt x="854128" y="32488"/>
                  </a:lnTo>
                  <a:lnTo>
                    <a:pt x="878722" y="23012"/>
                  </a:lnTo>
                  <a:lnTo>
                    <a:pt x="902353" y="15625"/>
                  </a:lnTo>
                  <a:lnTo>
                    <a:pt x="925555" y="11707"/>
                  </a:lnTo>
                  <a:lnTo>
                    <a:pt x="945710" y="9013"/>
                  </a:lnTo>
                  <a:lnTo>
                    <a:pt x="96869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33"/>
            <p:cNvSpPr/>
            <p:nvPr/>
          </p:nvSpPr>
          <p:spPr>
            <a:xfrm>
              <a:off x="3749039" y="1911667"/>
              <a:ext cx="1560196" cy="548641"/>
            </a:xfrm>
            <a:custGeom>
              <a:avLst/>
              <a:gdLst/>
              <a:ahLst/>
              <a:cxnLst/>
              <a:rect l="0" t="0" r="0" b="0"/>
              <a:pathLst>
                <a:path w="1560196" h="548641">
                  <a:moveTo>
                    <a:pt x="0" y="548640"/>
                  </a:moveTo>
                  <a:lnTo>
                    <a:pt x="4552" y="548640"/>
                  </a:lnTo>
                  <a:lnTo>
                    <a:pt x="5892" y="547687"/>
                  </a:lnTo>
                  <a:lnTo>
                    <a:pt x="6786" y="546100"/>
                  </a:lnTo>
                  <a:lnTo>
                    <a:pt x="7382" y="544089"/>
                  </a:lnTo>
                  <a:lnTo>
                    <a:pt x="9684" y="542749"/>
                  </a:lnTo>
                  <a:lnTo>
                    <a:pt x="56376" y="531407"/>
                  </a:lnTo>
                  <a:lnTo>
                    <a:pt x="102204" y="519677"/>
                  </a:lnTo>
                  <a:lnTo>
                    <a:pt x="137492" y="506827"/>
                  </a:lnTo>
                  <a:lnTo>
                    <a:pt x="173559" y="490954"/>
                  </a:lnTo>
                  <a:lnTo>
                    <a:pt x="227677" y="467572"/>
                  </a:lnTo>
                  <a:lnTo>
                    <a:pt x="259305" y="452602"/>
                  </a:lnTo>
                  <a:lnTo>
                    <a:pt x="327128" y="419709"/>
                  </a:lnTo>
                  <a:lnTo>
                    <a:pt x="364783" y="402755"/>
                  </a:lnTo>
                  <a:lnTo>
                    <a:pt x="406284" y="385695"/>
                  </a:lnTo>
                  <a:lnTo>
                    <a:pt x="428019" y="377145"/>
                  </a:lnTo>
                  <a:lnTo>
                    <a:pt x="450128" y="367635"/>
                  </a:lnTo>
                  <a:lnTo>
                    <a:pt x="495015" y="346908"/>
                  </a:lnTo>
                  <a:lnTo>
                    <a:pt x="563126" y="313819"/>
                  </a:lnTo>
                  <a:lnTo>
                    <a:pt x="587825" y="302558"/>
                  </a:lnTo>
                  <a:lnTo>
                    <a:pt x="640668" y="279885"/>
                  </a:lnTo>
                  <a:lnTo>
                    <a:pt x="667142" y="269458"/>
                  </a:lnTo>
                  <a:lnTo>
                    <a:pt x="719418" y="250252"/>
                  </a:lnTo>
                  <a:lnTo>
                    <a:pt x="848590" y="205957"/>
                  </a:lnTo>
                  <a:lnTo>
                    <a:pt x="1105851" y="120019"/>
                  </a:lnTo>
                  <a:lnTo>
                    <a:pt x="1130617" y="112398"/>
                  </a:lnTo>
                  <a:lnTo>
                    <a:pt x="1178454" y="98850"/>
                  </a:lnTo>
                  <a:lnTo>
                    <a:pt x="1225115" y="83938"/>
                  </a:lnTo>
                  <a:lnTo>
                    <a:pt x="1308058" y="55633"/>
                  </a:lnTo>
                  <a:lnTo>
                    <a:pt x="1346852" y="45998"/>
                  </a:lnTo>
                  <a:lnTo>
                    <a:pt x="1385366" y="37589"/>
                  </a:lnTo>
                  <a:lnTo>
                    <a:pt x="1464924" y="15663"/>
                  </a:lnTo>
                  <a:lnTo>
                    <a:pt x="1512766" y="9020"/>
                  </a:lnTo>
                  <a:lnTo>
                    <a:pt x="156019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34"/>
            <p:cNvSpPr/>
            <p:nvPr/>
          </p:nvSpPr>
          <p:spPr>
            <a:xfrm>
              <a:off x="4135155" y="1954530"/>
              <a:ext cx="1945605" cy="761761"/>
            </a:xfrm>
            <a:custGeom>
              <a:avLst/>
              <a:gdLst/>
              <a:ahLst/>
              <a:cxnLst/>
              <a:rect l="0" t="0" r="0" b="0"/>
              <a:pathLst>
                <a:path w="1945605" h="761761">
                  <a:moveTo>
                    <a:pt x="8220" y="754380"/>
                  </a:moveTo>
                  <a:lnTo>
                    <a:pt x="0" y="754380"/>
                  </a:lnTo>
                  <a:lnTo>
                    <a:pt x="7059" y="761760"/>
                  </a:lnTo>
                  <a:lnTo>
                    <a:pt x="7446" y="761205"/>
                  </a:lnTo>
                  <a:lnTo>
                    <a:pt x="7876" y="758048"/>
                  </a:lnTo>
                  <a:lnTo>
                    <a:pt x="9895" y="756825"/>
                  </a:lnTo>
                  <a:lnTo>
                    <a:pt x="26824" y="752323"/>
                  </a:lnTo>
                  <a:lnTo>
                    <a:pt x="74557" y="729706"/>
                  </a:lnTo>
                  <a:lnTo>
                    <a:pt x="118443" y="707349"/>
                  </a:lnTo>
                  <a:lnTo>
                    <a:pt x="158142" y="684564"/>
                  </a:lnTo>
                  <a:lnTo>
                    <a:pt x="185977" y="668106"/>
                  </a:lnTo>
                  <a:lnTo>
                    <a:pt x="216763" y="651266"/>
                  </a:lnTo>
                  <a:lnTo>
                    <a:pt x="250448" y="633304"/>
                  </a:lnTo>
                  <a:lnTo>
                    <a:pt x="346070" y="579556"/>
                  </a:lnTo>
                  <a:lnTo>
                    <a:pt x="388246" y="559523"/>
                  </a:lnTo>
                  <a:lnTo>
                    <a:pt x="432390" y="539189"/>
                  </a:lnTo>
                  <a:lnTo>
                    <a:pt x="454830" y="527099"/>
                  </a:lnTo>
                  <a:lnTo>
                    <a:pt x="477410" y="514277"/>
                  </a:lnTo>
                  <a:lnTo>
                    <a:pt x="501988" y="501919"/>
                  </a:lnTo>
                  <a:lnTo>
                    <a:pt x="527899" y="489870"/>
                  </a:lnTo>
                  <a:lnTo>
                    <a:pt x="554697" y="478027"/>
                  </a:lnTo>
                  <a:lnTo>
                    <a:pt x="581135" y="465369"/>
                  </a:lnTo>
                  <a:lnTo>
                    <a:pt x="633372" y="438606"/>
                  </a:lnTo>
                  <a:lnTo>
                    <a:pt x="661208" y="425754"/>
                  </a:lnTo>
                  <a:lnTo>
                    <a:pt x="690242" y="413376"/>
                  </a:lnTo>
                  <a:lnTo>
                    <a:pt x="923425" y="319161"/>
                  </a:lnTo>
                  <a:lnTo>
                    <a:pt x="984255" y="292662"/>
                  </a:lnTo>
                  <a:lnTo>
                    <a:pt x="1015144" y="280833"/>
                  </a:lnTo>
                  <a:lnTo>
                    <a:pt x="1046215" y="270089"/>
                  </a:lnTo>
                  <a:lnTo>
                    <a:pt x="1077407" y="260069"/>
                  </a:lnTo>
                  <a:lnTo>
                    <a:pt x="1107726" y="248627"/>
                  </a:lnTo>
                  <a:lnTo>
                    <a:pt x="1137464" y="236236"/>
                  </a:lnTo>
                  <a:lnTo>
                    <a:pt x="1166814" y="223213"/>
                  </a:lnTo>
                  <a:lnTo>
                    <a:pt x="1227366" y="201123"/>
                  </a:lnTo>
                  <a:lnTo>
                    <a:pt x="1258181" y="191232"/>
                  </a:lnTo>
                  <a:lnTo>
                    <a:pt x="1317821" y="170082"/>
                  </a:lnTo>
                  <a:lnTo>
                    <a:pt x="1376077" y="148934"/>
                  </a:lnTo>
                  <a:lnTo>
                    <a:pt x="1593596" y="77277"/>
                  </a:lnTo>
                  <a:lnTo>
                    <a:pt x="1645329" y="62603"/>
                  </a:lnTo>
                  <a:lnTo>
                    <a:pt x="1717569" y="43631"/>
                  </a:lnTo>
                  <a:lnTo>
                    <a:pt x="1759483" y="32726"/>
                  </a:lnTo>
                  <a:lnTo>
                    <a:pt x="1814257" y="21232"/>
                  </a:lnTo>
                  <a:lnTo>
                    <a:pt x="1873375" y="8815"/>
                  </a:lnTo>
                  <a:lnTo>
                    <a:pt x="1910233" y="2612"/>
                  </a:lnTo>
                  <a:lnTo>
                    <a:pt x="194560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35"/>
            <p:cNvSpPr/>
            <p:nvPr/>
          </p:nvSpPr>
          <p:spPr>
            <a:xfrm>
              <a:off x="4357687" y="2177414"/>
              <a:ext cx="2031684" cy="891542"/>
            </a:xfrm>
            <a:custGeom>
              <a:avLst/>
              <a:gdLst/>
              <a:ahLst/>
              <a:cxnLst/>
              <a:rect l="0" t="0" r="0" b="0"/>
              <a:pathLst>
                <a:path w="2031684" h="891542">
                  <a:moveTo>
                    <a:pt x="0" y="891541"/>
                  </a:moveTo>
                  <a:lnTo>
                    <a:pt x="7381" y="884160"/>
                  </a:lnTo>
                  <a:lnTo>
                    <a:pt x="10583" y="883498"/>
                  </a:lnTo>
                  <a:lnTo>
                    <a:pt x="12770" y="883321"/>
                  </a:lnTo>
                  <a:lnTo>
                    <a:pt x="15181" y="882251"/>
                  </a:lnTo>
                  <a:lnTo>
                    <a:pt x="55603" y="854124"/>
                  </a:lnTo>
                  <a:lnTo>
                    <a:pt x="110079" y="827774"/>
                  </a:lnTo>
                  <a:lnTo>
                    <a:pt x="184140" y="793354"/>
                  </a:lnTo>
                  <a:lnTo>
                    <a:pt x="275560" y="745467"/>
                  </a:lnTo>
                  <a:lnTo>
                    <a:pt x="327075" y="719037"/>
                  </a:lnTo>
                  <a:lnTo>
                    <a:pt x="385095" y="687499"/>
                  </a:lnTo>
                  <a:lnTo>
                    <a:pt x="542903" y="606040"/>
                  </a:lnTo>
                  <a:lnTo>
                    <a:pt x="592763" y="579867"/>
                  </a:lnTo>
                  <a:lnTo>
                    <a:pt x="724807" y="515864"/>
                  </a:lnTo>
                  <a:lnTo>
                    <a:pt x="778384" y="488036"/>
                  </a:lnTo>
                  <a:lnTo>
                    <a:pt x="831724" y="460745"/>
                  </a:lnTo>
                  <a:lnTo>
                    <a:pt x="943577" y="409641"/>
                  </a:lnTo>
                  <a:lnTo>
                    <a:pt x="999440" y="383040"/>
                  </a:lnTo>
                  <a:lnTo>
                    <a:pt x="1140205" y="318741"/>
                  </a:lnTo>
                  <a:lnTo>
                    <a:pt x="1198908" y="293428"/>
                  </a:lnTo>
                  <a:lnTo>
                    <a:pt x="1616907" y="122560"/>
                  </a:lnTo>
                  <a:lnTo>
                    <a:pt x="1710992" y="86228"/>
                  </a:lnTo>
                  <a:lnTo>
                    <a:pt x="1757073" y="71344"/>
                  </a:lnTo>
                  <a:lnTo>
                    <a:pt x="1801049" y="58379"/>
                  </a:lnTo>
                  <a:lnTo>
                    <a:pt x="1875847" y="34533"/>
                  </a:lnTo>
                  <a:lnTo>
                    <a:pt x="1925819" y="19757"/>
                  </a:lnTo>
                  <a:lnTo>
                    <a:pt x="1980821" y="6231"/>
                  </a:lnTo>
                  <a:lnTo>
                    <a:pt x="203168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36"/>
            <p:cNvSpPr/>
            <p:nvPr/>
          </p:nvSpPr>
          <p:spPr>
            <a:xfrm>
              <a:off x="4846320" y="2383155"/>
              <a:ext cx="1885950" cy="934403"/>
            </a:xfrm>
            <a:custGeom>
              <a:avLst/>
              <a:gdLst/>
              <a:ahLst/>
              <a:cxnLst/>
              <a:rect l="0" t="0" r="0" b="0"/>
              <a:pathLst>
                <a:path w="1885950" h="934403">
                  <a:moveTo>
                    <a:pt x="0" y="934402"/>
                  </a:moveTo>
                  <a:lnTo>
                    <a:pt x="20513" y="914841"/>
                  </a:lnTo>
                  <a:lnTo>
                    <a:pt x="32642" y="907651"/>
                  </a:lnTo>
                  <a:lnTo>
                    <a:pt x="63915" y="883609"/>
                  </a:lnTo>
                  <a:lnTo>
                    <a:pt x="106499" y="855683"/>
                  </a:lnTo>
                  <a:lnTo>
                    <a:pt x="144797" y="831068"/>
                  </a:lnTo>
                  <a:lnTo>
                    <a:pt x="186306" y="805677"/>
                  </a:lnTo>
                  <a:lnTo>
                    <a:pt x="214565" y="786069"/>
                  </a:lnTo>
                  <a:lnTo>
                    <a:pt x="243952" y="765606"/>
                  </a:lnTo>
                  <a:lnTo>
                    <a:pt x="276063" y="746987"/>
                  </a:lnTo>
                  <a:lnTo>
                    <a:pt x="311925" y="724106"/>
                  </a:lnTo>
                  <a:lnTo>
                    <a:pt x="350088" y="699015"/>
                  </a:lnTo>
                  <a:lnTo>
                    <a:pt x="389274" y="675163"/>
                  </a:lnTo>
                  <a:lnTo>
                    <a:pt x="431456" y="651862"/>
                  </a:lnTo>
                  <a:lnTo>
                    <a:pt x="475603" y="627854"/>
                  </a:lnTo>
                  <a:lnTo>
                    <a:pt x="520624" y="601309"/>
                  </a:lnTo>
                  <a:lnTo>
                    <a:pt x="612568" y="545461"/>
                  </a:lnTo>
                  <a:lnTo>
                    <a:pt x="661824" y="517065"/>
                  </a:lnTo>
                  <a:lnTo>
                    <a:pt x="714832" y="491109"/>
                  </a:lnTo>
                  <a:lnTo>
                    <a:pt x="770140" y="464968"/>
                  </a:lnTo>
                  <a:lnTo>
                    <a:pt x="798224" y="449996"/>
                  </a:lnTo>
                  <a:lnTo>
                    <a:pt x="826472" y="434300"/>
                  </a:lnTo>
                  <a:lnTo>
                    <a:pt x="883258" y="406699"/>
                  </a:lnTo>
                  <a:lnTo>
                    <a:pt x="940246" y="380780"/>
                  </a:lnTo>
                  <a:lnTo>
                    <a:pt x="1054443" y="325335"/>
                  </a:lnTo>
                  <a:lnTo>
                    <a:pt x="1110626" y="297945"/>
                  </a:lnTo>
                  <a:lnTo>
                    <a:pt x="1219084" y="246778"/>
                  </a:lnTo>
                  <a:lnTo>
                    <a:pt x="1275240" y="220169"/>
                  </a:lnTo>
                  <a:lnTo>
                    <a:pt x="1331948" y="195643"/>
                  </a:lnTo>
                  <a:lnTo>
                    <a:pt x="1417425" y="160414"/>
                  </a:lnTo>
                  <a:lnTo>
                    <a:pt x="1471976" y="139875"/>
                  </a:lnTo>
                  <a:lnTo>
                    <a:pt x="1572296" y="103406"/>
                  </a:lnTo>
                  <a:lnTo>
                    <a:pt x="1616691" y="85963"/>
                  </a:lnTo>
                  <a:lnTo>
                    <a:pt x="1657694" y="69638"/>
                  </a:lnTo>
                  <a:lnTo>
                    <a:pt x="1712909" y="49737"/>
                  </a:lnTo>
                  <a:lnTo>
                    <a:pt x="1763558" y="32728"/>
                  </a:lnTo>
                  <a:lnTo>
                    <a:pt x="1823183" y="14834"/>
                  </a:lnTo>
                  <a:lnTo>
                    <a:pt x="1863361" y="6857"/>
                  </a:lnTo>
                  <a:lnTo>
                    <a:pt x="1872100" y="3047"/>
                  </a:lnTo>
                  <a:lnTo>
                    <a:pt x="1885949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37"/>
            <p:cNvSpPr/>
            <p:nvPr/>
          </p:nvSpPr>
          <p:spPr>
            <a:xfrm>
              <a:off x="5069204" y="2743200"/>
              <a:ext cx="1774509" cy="977266"/>
            </a:xfrm>
            <a:custGeom>
              <a:avLst/>
              <a:gdLst/>
              <a:ahLst/>
              <a:cxnLst/>
              <a:rect l="0" t="0" r="0" b="0"/>
              <a:pathLst>
                <a:path w="1774509" h="977266">
                  <a:moveTo>
                    <a:pt x="0" y="977265"/>
                  </a:moveTo>
                  <a:lnTo>
                    <a:pt x="0" y="972714"/>
                  </a:lnTo>
                  <a:lnTo>
                    <a:pt x="1905" y="970421"/>
                  </a:lnTo>
                  <a:lnTo>
                    <a:pt x="32922" y="944095"/>
                  </a:lnTo>
                  <a:lnTo>
                    <a:pt x="62383" y="922629"/>
                  </a:lnTo>
                  <a:lnTo>
                    <a:pt x="103905" y="897504"/>
                  </a:lnTo>
                  <a:lnTo>
                    <a:pt x="137467" y="873622"/>
                  </a:lnTo>
                  <a:lnTo>
                    <a:pt x="174081" y="848448"/>
                  </a:lnTo>
                  <a:lnTo>
                    <a:pt x="215093" y="822892"/>
                  </a:lnTo>
                  <a:lnTo>
                    <a:pt x="259947" y="794682"/>
                  </a:lnTo>
                  <a:lnTo>
                    <a:pt x="437775" y="678347"/>
                  </a:lnTo>
                  <a:lnTo>
                    <a:pt x="481587" y="653277"/>
                  </a:lnTo>
                  <a:lnTo>
                    <a:pt x="526459" y="629435"/>
                  </a:lnTo>
                  <a:lnTo>
                    <a:pt x="595514" y="593640"/>
                  </a:lnTo>
                  <a:lnTo>
                    <a:pt x="644721" y="567052"/>
                  </a:lnTo>
                  <a:lnTo>
                    <a:pt x="692626" y="539360"/>
                  </a:lnTo>
                  <a:lnTo>
                    <a:pt x="740269" y="512131"/>
                  </a:lnTo>
                  <a:lnTo>
                    <a:pt x="840705" y="461065"/>
                  </a:lnTo>
                  <a:lnTo>
                    <a:pt x="890854" y="434470"/>
                  </a:lnTo>
                  <a:lnTo>
                    <a:pt x="962880" y="397125"/>
                  </a:lnTo>
                  <a:lnTo>
                    <a:pt x="1012782" y="370175"/>
                  </a:lnTo>
                  <a:lnTo>
                    <a:pt x="1063536" y="344862"/>
                  </a:lnTo>
                  <a:lnTo>
                    <a:pt x="1113715" y="319959"/>
                  </a:lnTo>
                  <a:lnTo>
                    <a:pt x="1161417" y="293016"/>
                  </a:lnTo>
                  <a:lnTo>
                    <a:pt x="1210558" y="267707"/>
                  </a:lnTo>
                  <a:lnTo>
                    <a:pt x="1376921" y="185852"/>
                  </a:lnTo>
                  <a:lnTo>
                    <a:pt x="1420320" y="162928"/>
                  </a:lnTo>
                  <a:lnTo>
                    <a:pt x="1462787" y="140040"/>
                  </a:lnTo>
                  <a:lnTo>
                    <a:pt x="1583884" y="78283"/>
                  </a:lnTo>
                  <a:lnTo>
                    <a:pt x="1635794" y="52722"/>
                  </a:lnTo>
                  <a:lnTo>
                    <a:pt x="1680808" y="33613"/>
                  </a:lnTo>
                  <a:lnTo>
                    <a:pt x="1728095" y="15600"/>
                  </a:lnTo>
                  <a:lnTo>
                    <a:pt x="1746259" y="6933"/>
                  </a:lnTo>
                  <a:lnTo>
                    <a:pt x="177450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38"/>
            <p:cNvSpPr/>
            <p:nvPr/>
          </p:nvSpPr>
          <p:spPr>
            <a:xfrm>
              <a:off x="5454967" y="3231832"/>
              <a:ext cx="1320166" cy="822961"/>
            </a:xfrm>
            <a:custGeom>
              <a:avLst/>
              <a:gdLst/>
              <a:ahLst/>
              <a:cxnLst/>
              <a:rect l="0" t="0" r="0" b="0"/>
              <a:pathLst>
                <a:path w="1320166" h="822961">
                  <a:moveTo>
                    <a:pt x="0" y="822960"/>
                  </a:moveTo>
                  <a:lnTo>
                    <a:pt x="4551" y="822960"/>
                  </a:lnTo>
                  <a:lnTo>
                    <a:pt x="6844" y="822008"/>
                  </a:lnTo>
                  <a:lnTo>
                    <a:pt x="11932" y="818409"/>
                  </a:lnTo>
                  <a:lnTo>
                    <a:pt x="13670" y="816116"/>
                  </a:lnTo>
                  <a:lnTo>
                    <a:pt x="14828" y="813635"/>
                  </a:lnTo>
                  <a:lnTo>
                    <a:pt x="15601" y="811028"/>
                  </a:lnTo>
                  <a:lnTo>
                    <a:pt x="25789" y="798258"/>
                  </a:lnTo>
                  <a:lnTo>
                    <a:pt x="45424" y="777858"/>
                  </a:lnTo>
                  <a:lnTo>
                    <a:pt x="72720" y="744413"/>
                  </a:lnTo>
                  <a:lnTo>
                    <a:pt x="91692" y="723915"/>
                  </a:lnTo>
                  <a:lnTo>
                    <a:pt x="115365" y="702105"/>
                  </a:lnTo>
                  <a:lnTo>
                    <a:pt x="141761" y="678759"/>
                  </a:lnTo>
                  <a:lnTo>
                    <a:pt x="169367" y="652508"/>
                  </a:lnTo>
                  <a:lnTo>
                    <a:pt x="184349" y="638841"/>
                  </a:lnTo>
                  <a:lnTo>
                    <a:pt x="270868" y="563929"/>
                  </a:lnTo>
                  <a:lnTo>
                    <a:pt x="290116" y="548355"/>
                  </a:lnTo>
                  <a:lnTo>
                    <a:pt x="329283" y="518351"/>
                  </a:lnTo>
                  <a:lnTo>
                    <a:pt x="393370" y="470133"/>
                  </a:lnTo>
                  <a:lnTo>
                    <a:pt x="414647" y="453439"/>
                  </a:lnTo>
                  <a:lnTo>
                    <a:pt x="456067" y="419651"/>
                  </a:lnTo>
                  <a:lnTo>
                    <a:pt x="478352" y="403592"/>
                  </a:lnTo>
                  <a:lnTo>
                    <a:pt x="501782" y="388124"/>
                  </a:lnTo>
                  <a:lnTo>
                    <a:pt x="596428" y="329079"/>
                  </a:lnTo>
                  <a:lnTo>
                    <a:pt x="645127" y="300245"/>
                  </a:lnTo>
                  <a:lnTo>
                    <a:pt x="746240" y="242928"/>
                  </a:lnTo>
                  <a:lnTo>
                    <a:pt x="772766" y="229580"/>
                  </a:lnTo>
                  <a:lnTo>
                    <a:pt x="799975" y="216871"/>
                  </a:lnTo>
                  <a:lnTo>
                    <a:pt x="853702" y="192589"/>
                  </a:lnTo>
                  <a:lnTo>
                    <a:pt x="952822" y="145957"/>
                  </a:lnTo>
                  <a:lnTo>
                    <a:pt x="1023998" y="114049"/>
                  </a:lnTo>
                  <a:lnTo>
                    <a:pt x="1107782" y="77667"/>
                  </a:lnTo>
                  <a:lnTo>
                    <a:pt x="1148302" y="62776"/>
                  </a:lnTo>
                  <a:lnTo>
                    <a:pt x="1224093" y="37694"/>
                  </a:lnTo>
                  <a:lnTo>
                    <a:pt x="1261909" y="23421"/>
                  </a:lnTo>
                  <a:lnTo>
                    <a:pt x="132016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39"/>
            <p:cNvSpPr/>
            <p:nvPr/>
          </p:nvSpPr>
          <p:spPr>
            <a:xfrm>
              <a:off x="5780722" y="3720465"/>
              <a:ext cx="1045846" cy="591503"/>
            </a:xfrm>
            <a:custGeom>
              <a:avLst/>
              <a:gdLst/>
              <a:ahLst/>
              <a:cxnLst/>
              <a:rect l="0" t="0" r="0" b="0"/>
              <a:pathLst>
                <a:path w="1045846" h="591503">
                  <a:moveTo>
                    <a:pt x="0" y="591502"/>
                  </a:moveTo>
                  <a:lnTo>
                    <a:pt x="4551" y="591502"/>
                  </a:lnTo>
                  <a:lnTo>
                    <a:pt x="6844" y="590550"/>
                  </a:lnTo>
                  <a:lnTo>
                    <a:pt x="11932" y="586951"/>
                  </a:lnTo>
                  <a:lnTo>
                    <a:pt x="29803" y="570989"/>
                  </a:lnTo>
                  <a:lnTo>
                    <a:pt x="54217" y="555136"/>
                  </a:lnTo>
                  <a:lnTo>
                    <a:pt x="77977" y="536912"/>
                  </a:lnTo>
                  <a:lnTo>
                    <a:pt x="95616" y="521520"/>
                  </a:lnTo>
                  <a:lnTo>
                    <a:pt x="116156" y="505154"/>
                  </a:lnTo>
                  <a:lnTo>
                    <a:pt x="140525" y="488355"/>
                  </a:lnTo>
                  <a:lnTo>
                    <a:pt x="167231" y="470412"/>
                  </a:lnTo>
                  <a:lnTo>
                    <a:pt x="181020" y="460293"/>
                  </a:lnTo>
                  <a:lnTo>
                    <a:pt x="210945" y="437936"/>
                  </a:lnTo>
                  <a:lnTo>
                    <a:pt x="246471" y="412126"/>
                  </a:lnTo>
                  <a:lnTo>
                    <a:pt x="264326" y="398575"/>
                  </a:lnTo>
                  <a:lnTo>
                    <a:pt x="299406" y="370819"/>
                  </a:lnTo>
                  <a:lnTo>
                    <a:pt x="318666" y="356750"/>
                  </a:lnTo>
                  <a:lnTo>
                    <a:pt x="339127" y="342609"/>
                  </a:lnTo>
                  <a:lnTo>
                    <a:pt x="381228" y="314195"/>
                  </a:lnTo>
                  <a:lnTo>
                    <a:pt x="443368" y="271424"/>
                  </a:lnTo>
                  <a:lnTo>
                    <a:pt x="487248" y="242870"/>
                  </a:lnTo>
                  <a:lnTo>
                    <a:pt x="509617" y="229541"/>
                  </a:lnTo>
                  <a:lnTo>
                    <a:pt x="532150" y="216845"/>
                  </a:lnTo>
                  <a:lnTo>
                    <a:pt x="554792" y="204571"/>
                  </a:lnTo>
                  <a:lnTo>
                    <a:pt x="578459" y="192577"/>
                  </a:lnTo>
                  <a:lnTo>
                    <a:pt x="627615" y="169092"/>
                  </a:lnTo>
                  <a:lnTo>
                    <a:pt x="738510" y="118293"/>
                  </a:lnTo>
                  <a:lnTo>
                    <a:pt x="760945" y="107437"/>
                  </a:lnTo>
                  <a:lnTo>
                    <a:pt x="781616" y="98294"/>
                  </a:lnTo>
                  <a:lnTo>
                    <a:pt x="801113" y="90295"/>
                  </a:lnTo>
                  <a:lnTo>
                    <a:pt x="819825" y="83056"/>
                  </a:lnTo>
                  <a:lnTo>
                    <a:pt x="855857" y="69934"/>
                  </a:lnTo>
                  <a:lnTo>
                    <a:pt x="941839" y="40183"/>
                  </a:lnTo>
                  <a:lnTo>
                    <a:pt x="997114" y="19720"/>
                  </a:lnTo>
                  <a:lnTo>
                    <a:pt x="1024421" y="9335"/>
                  </a:lnTo>
                  <a:lnTo>
                    <a:pt x="104584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40"/>
            <p:cNvSpPr/>
            <p:nvPr/>
          </p:nvSpPr>
          <p:spPr>
            <a:xfrm>
              <a:off x="6055042" y="4149090"/>
              <a:ext cx="831534" cy="582931"/>
            </a:xfrm>
            <a:custGeom>
              <a:avLst/>
              <a:gdLst/>
              <a:ahLst/>
              <a:cxnLst/>
              <a:rect l="0" t="0" r="0" b="0"/>
              <a:pathLst>
                <a:path w="831534" h="582931">
                  <a:moveTo>
                    <a:pt x="0" y="582930"/>
                  </a:moveTo>
                  <a:lnTo>
                    <a:pt x="0" y="578379"/>
                  </a:lnTo>
                  <a:lnTo>
                    <a:pt x="953" y="577038"/>
                  </a:lnTo>
                  <a:lnTo>
                    <a:pt x="2540" y="576144"/>
                  </a:lnTo>
                  <a:lnTo>
                    <a:pt x="4551" y="575549"/>
                  </a:lnTo>
                  <a:lnTo>
                    <a:pt x="9325" y="572347"/>
                  </a:lnTo>
                  <a:lnTo>
                    <a:pt x="24702" y="557979"/>
                  </a:lnTo>
                  <a:lnTo>
                    <a:pt x="40551" y="542305"/>
                  </a:lnTo>
                  <a:lnTo>
                    <a:pt x="51678" y="528679"/>
                  </a:lnTo>
                  <a:lnTo>
                    <a:pt x="64878" y="513099"/>
                  </a:lnTo>
                  <a:lnTo>
                    <a:pt x="101856" y="479813"/>
                  </a:lnTo>
                  <a:lnTo>
                    <a:pt x="120517" y="461852"/>
                  </a:lnTo>
                  <a:lnTo>
                    <a:pt x="141511" y="441170"/>
                  </a:lnTo>
                  <a:lnTo>
                    <a:pt x="153396" y="430321"/>
                  </a:lnTo>
                  <a:lnTo>
                    <a:pt x="166081" y="419278"/>
                  </a:lnTo>
                  <a:lnTo>
                    <a:pt x="192877" y="396848"/>
                  </a:lnTo>
                  <a:lnTo>
                    <a:pt x="368783" y="251307"/>
                  </a:lnTo>
                  <a:lnTo>
                    <a:pt x="386825" y="237070"/>
                  </a:lnTo>
                  <a:lnTo>
                    <a:pt x="424652" y="208552"/>
                  </a:lnTo>
                  <a:lnTo>
                    <a:pt x="444074" y="195232"/>
                  </a:lnTo>
                  <a:lnTo>
                    <a:pt x="463689" y="182542"/>
                  </a:lnTo>
                  <a:lnTo>
                    <a:pt x="503264" y="158282"/>
                  </a:lnTo>
                  <a:lnTo>
                    <a:pt x="543078" y="134800"/>
                  </a:lnTo>
                  <a:lnTo>
                    <a:pt x="563030" y="124156"/>
                  </a:lnTo>
                  <a:lnTo>
                    <a:pt x="582998" y="114204"/>
                  </a:lnTo>
                  <a:lnTo>
                    <a:pt x="658403" y="77698"/>
                  </a:lnTo>
                  <a:lnTo>
                    <a:pt x="711020" y="51596"/>
                  </a:lnTo>
                  <a:lnTo>
                    <a:pt x="727378" y="43923"/>
                  </a:lnTo>
                  <a:lnTo>
                    <a:pt x="758255" y="30316"/>
                  </a:lnTo>
                  <a:lnTo>
                    <a:pt x="8315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41"/>
            <p:cNvSpPr/>
            <p:nvPr/>
          </p:nvSpPr>
          <p:spPr>
            <a:xfrm>
              <a:off x="6380797" y="4543425"/>
              <a:ext cx="582931" cy="565786"/>
            </a:xfrm>
            <a:custGeom>
              <a:avLst/>
              <a:gdLst/>
              <a:ahLst/>
              <a:cxnLst/>
              <a:rect l="0" t="0" r="0" b="0"/>
              <a:pathLst>
                <a:path w="582931" h="565786">
                  <a:moveTo>
                    <a:pt x="0" y="565785"/>
                  </a:moveTo>
                  <a:lnTo>
                    <a:pt x="4551" y="565785"/>
                  </a:lnTo>
                  <a:lnTo>
                    <a:pt x="5891" y="564832"/>
                  </a:lnTo>
                  <a:lnTo>
                    <a:pt x="6785" y="563245"/>
                  </a:lnTo>
                  <a:lnTo>
                    <a:pt x="10583" y="553920"/>
                  </a:lnTo>
                  <a:lnTo>
                    <a:pt x="15181" y="545272"/>
                  </a:lnTo>
                  <a:lnTo>
                    <a:pt x="33244" y="519845"/>
                  </a:lnTo>
                  <a:lnTo>
                    <a:pt x="49115" y="496292"/>
                  </a:lnTo>
                  <a:lnTo>
                    <a:pt x="54650" y="487072"/>
                  </a:lnTo>
                  <a:lnTo>
                    <a:pt x="60246" y="477114"/>
                  </a:lnTo>
                  <a:lnTo>
                    <a:pt x="65882" y="466666"/>
                  </a:lnTo>
                  <a:lnTo>
                    <a:pt x="73448" y="455890"/>
                  </a:lnTo>
                  <a:lnTo>
                    <a:pt x="82303" y="444897"/>
                  </a:lnTo>
                  <a:lnTo>
                    <a:pt x="92016" y="433758"/>
                  </a:lnTo>
                  <a:lnTo>
                    <a:pt x="101349" y="421570"/>
                  </a:lnTo>
                  <a:lnTo>
                    <a:pt x="110429" y="408682"/>
                  </a:lnTo>
                  <a:lnTo>
                    <a:pt x="119339" y="395327"/>
                  </a:lnTo>
                  <a:lnTo>
                    <a:pt x="129090" y="381661"/>
                  </a:lnTo>
                  <a:lnTo>
                    <a:pt x="150083" y="353777"/>
                  </a:lnTo>
                  <a:lnTo>
                    <a:pt x="161968" y="339673"/>
                  </a:lnTo>
                  <a:lnTo>
                    <a:pt x="174654" y="325509"/>
                  </a:lnTo>
                  <a:lnTo>
                    <a:pt x="201449" y="297071"/>
                  </a:lnTo>
                  <a:lnTo>
                    <a:pt x="229233" y="268556"/>
                  </a:lnTo>
                  <a:lnTo>
                    <a:pt x="243310" y="253332"/>
                  </a:lnTo>
                  <a:lnTo>
                    <a:pt x="271650" y="221177"/>
                  </a:lnTo>
                  <a:lnTo>
                    <a:pt x="285875" y="206506"/>
                  </a:lnTo>
                  <a:lnTo>
                    <a:pt x="300121" y="192916"/>
                  </a:lnTo>
                  <a:lnTo>
                    <a:pt x="314381" y="180045"/>
                  </a:lnTo>
                  <a:lnTo>
                    <a:pt x="345465" y="153045"/>
                  </a:lnTo>
                  <a:lnTo>
                    <a:pt x="361755" y="139178"/>
                  </a:lnTo>
                  <a:lnTo>
                    <a:pt x="377378" y="127075"/>
                  </a:lnTo>
                  <a:lnTo>
                    <a:pt x="392555" y="116149"/>
                  </a:lnTo>
                  <a:lnTo>
                    <a:pt x="407436" y="106007"/>
                  </a:lnTo>
                  <a:lnTo>
                    <a:pt x="436670" y="87119"/>
                  </a:lnTo>
                  <a:lnTo>
                    <a:pt x="451134" y="78082"/>
                  </a:lnTo>
                  <a:lnTo>
                    <a:pt x="464585" y="69200"/>
                  </a:lnTo>
                  <a:lnTo>
                    <a:pt x="489692" y="51710"/>
                  </a:lnTo>
                  <a:lnTo>
                    <a:pt x="501722" y="43998"/>
                  </a:lnTo>
                  <a:lnTo>
                    <a:pt x="513551" y="36952"/>
                  </a:lnTo>
                  <a:lnTo>
                    <a:pt x="525247" y="30350"/>
                  </a:lnTo>
                  <a:lnTo>
                    <a:pt x="548404" y="17934"/>
                  </a:lnTo>
                  <a:lnTo>
                    <a:pt x="5829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42"/>
            <p:cNvSpPr/>
            <p:nvPr/>
          </p:nvSpPr>
          <p:spPr>
            <a:xfrm>
              <a:off x="6697980" y="5032057"/>
              <a:ext cx="282893" cy="300039"/>
            </a:xfrm>
            <a:custGeom>
              <a:avLst/>
              <a:gdLst/>
              <a:ahLst/>
              <a:cxnLst/>
              <a:rect l="0" t="0" r="0" b="0"/>
              <a:pathLst>
                <a:path w="282893" h="300039">
                  <a:moveTo>
                    <a:pt x="0" y="300038"/>
                  </a:moveTo>
                  <a:lnTo>
                    <a:pt x="0" y="295487"/>
                  </a:lnTo>
                  <a:lnTo>
                    <a:pt x="952" y="293194"/>
                  </a:lnTo>
                  <a:lnTo>
                    <a:pt x="7381" y="284437"/>
                  </a:lnTo>
                  <a:lnTo>
                    <a:pt x="16133" y="275401"/>
                  </a:lnTo>
                  <a:lnTo>
                    <a:pt x="24950" y="266545"/>
                  </a:lnTo>
                  <a:lnTo>
                    <a:pt x="30920" y="262470"/>
                  </a:lnTo>
                  <a:lnTo>
                    <a:pt x="37759" y="258800"/>
                  </a:lnTo>
                  <a:lnTo>
                    <a:pt x="45175" y="255401"/>
                  </a:lnTo>
                  <a:lnTo>
                    <a:pt x="52024" y="251230"/>
                  </a:lnTo>
                  <a:lnTo>
                    <a:pt x="58495" y="246544"/>
                  </a:lnTo>
                  <a:lnTo>
                    <a:pt x="64714" y="241516"/>
                  </a:lnTo>
                  <a:lnTo>
                    <a:pt x="70765" y="235305"/>
                  </a:lnTo>
                  <a:lnTo>
                    <a:pt x="76704" y="228308"/>
                  </a:lnTo>
                  <a:lnTo>
                    <a:pt x="82568" y="220785"/>
                  </a:lnTo>
                  <a:lnTo>
                    <a:pt x="89335" y="212912"/>
                  </a:lnTo>
                  <a:lnTo>
                    <a:pt x="96704" y="204807"/>
                  </a:lnTo>
                  <a:lnTo>
                    <a:pt x="104474" y="196545"/>
                  </a:lnTo>
                  <a:lnTo>
                    <a:pt x="111560" y="188180"/>
                  </a:lnTo>
                  <a:lnTo>
                    <a:pt x="118188" y="179746"/>
                  </a:lnTo>
                  <a:lnTo>
                    <a:pt x="124512" y="171265"/>
                  </a:lnTo>
                  <a:lnTo>
                    <a:pt x="131585" y="162754"/>
                  </a:lnTo>
                  <a:lnTo>
                    <a:pt x="139158" y="154223"/>
                  </a:lnTo>
                  <a:lnTo>
                    <a:pt x="147064" y="145678"/>
                  </a:lnTo>
                  <a:lnTo>
                    <a:pt x="155193" y="136171"/>
                  </a:lnTo>
                  <a:lnTo>
                    <a:pt x="163470" y="126023"/>
                  </a:lnTo>
                  <a:lnTo>
                    <a:pt x="171844" y="115448"/>
                  </a:lnTo>
                  <a:lnTo>
                    <a:pt x="181238" y="105541"/>
                  </a:lnTo>
                  <a:lnTo>
                    <a:pt x="191310" y="96078"/>
                  </a:lnTo>
                  <a:lnTo>
                    <a:pt x="201835" y="86912"/>
                  </a:lnTo>
                  <a:lnTo>
                    <a:pt x="211709" y="76992"/>
                  </a:lnTo>
                  <a:lnTo>
                    <a:pt x="221149" y="66568"/>
                  </a:lnTo>
                  <a:lnTo>
                    <a:pt x="230300" y="55809"/>
                  </a:lnTo>
                  <a:lnTo>
                    <a:pt x="238305" y="46731"/>
                  </a:lnTo>
                  <a:lnTo>
                    <a:pt x="252281" y="31564"/>
                  </a:lnTo>
                  <a:lnTo>
                    <a:pt x="28289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43"/>
            <p:cNvSpPr/>
            <p:nvPr/>
          </p:nvSpPr>
          <p:spPr>
            <a:xfrm>
              <a:off x="3894772" y="2065972"/>
              <a:ext cx="3111819" cy="3146108"/>
            </a:xfrm>
            <a:custGeom>
              <a:avLst/>
              <a:gdLst/>
              <a:ahLst/>
              <a:cxnLst/>
              <a:rect l="0" t="0" r="0" b="0"/>
              <a:pathLst>
                <a:path w="3111819" h="3146108">
                  <a:moveTo>
                    <a:pt x="0" y="0"/>
                  </a:moveTo>
                  <a:lnTo>
                    <a:pt x="0" y="4551"/>
                  </a:lnTo>
                  <a:lnTo>
                    <a:pt x="4551" y="16483"/>
                  </a:lnTo>
                  <a:lnTo>
                    <a:pt x="6844" y="19561"/>
                  </a:lnTo>
                  <a:lnTo>
                    <a:pt x="9325" y="21613"/>
                  </a:lnTo>
                  <a:lnTo>
                    <a:pt x="11932" y="22981"/>
                  </a:lnTo>
                  <a:lnTo>
                    <a:pt x="24702" y="34009"/>
                  </a:lnTo>
                  <a:lnTo>
                    <a:pt x="88286" y="109528"/>
                  </a:lnTo>
                  <a:lnTo>
                    <a:pt x="103056" y="122974"/>
                  </a:lnTo>
                  <a:lnTo>
                    <a:pt x="188713" y="214347"/>
                  </a:lnTo>
                  <a:lnTo>
                    <a:pt x="270301" y="307066"/>
                  </a:lnTo>
                  <a:lnTo>
                    <a:pt x="353326" y="397038"/>
                  </a:lnTo>
                  <a:lnTo>
                    <a:pt x="388852" y="435458"/>
                  </a:lnTo>
                  <a:lnTo>
                    <a:pt x="506388" y="546807"/>
                  </a:lnTo>
                  <a:lnTo>
                    <a:pt x="598445" y="640475"/>
                  </a:lnTo>
                  <a:lnTo>
                    <a:pt x="904636" y="947499"/>
                  </a:lnTo>
                  <a:lnTo>
                    <a:pt x="995999" y="1046242"/>
                  </a:lnTo>
                  <a:lnTo>
                    <a:pt x="1073559" y="1138407"/>
                  </a:lnTo>
                  <a:lnTo>
                    <a:pt x="1151659" y="1226592"/>
                  </a:lnTo>
                  <a:lnTo>
                    <a:pt x="1230277" y="1318943"/>
                  </a:lnTo>
                  <a:lnTo>
                    <a:pt x="1302848" y="1415054"/>
                  </a:lnTo>
                  <a:lnTo>
                    <a:pt x="1364687" y="1494590"/>
                  </a:lnTo>
                  <a:lnTo>
                    <a:pt x="1483140" y="1634497"/>
                  </a:lnTo>
                  <a:lnTo>
                    <a:pt x="1549101" y="1714501"/>
                  </a:lnTo>
                  <a:lnTo>
                    <a:pt x="1617377" y="1794510"/>
                  </a:lnTo>
                  <a:lnTo>
                    <a:pt x="1705555" y="1887738"/>
                  </a:lnTo>
                  <a:lnTo>
                    <a:pt x="1797495" y="1980306"/>
                  </a:lnTo>
                  <a:lnTo>
                    <a:pt x="1902855" y="2091770"/>
                  </a:lnTo>
                  <a:lnTo>
                    <a:pt x="1988789" y="2184681"/>
                  </a:lnTo>
                  <a:lnTo>
                    <a:pt x="2226099" y="2414757"/>
                  </a:lnTo>
                  <a:lnTo>
                    <a:pt x="2365903" y="2554501"/>
                  </a:lnTo>
                  <a:lnTo>
                    <a:pt x="2461046" y="2640317"/>
                  </a:lnTo>
                  <a:lnTo>
                    <a:pt x="2553573" y="2720162"/>
                  </a:lnTo>
                  <a:lnTo>
                    <a:pt x="2644745" y="2799010"/>
                  </a:lnTo>
                  <a:lnTo>
                    <a:pt x="2790330" y="2924352"/>
                  </a:lnTo>
                  <a:lnTo>
                    <a:pt x="2877375" y="3001889"/>
                  </a:lnTo>
                  <a:lnTo>
                    <a:pt x="2971617" y="3076321"/>
                  </a:lnTo>
                  <a:lnTo>
                    <a:pt x="3050462" y="3125599"/>
                  </a:lnTo>
                  <a:lnTo>
                    <a:pt x="3091262" y="3143272"/>
                  </a:lnTo>
                  <a:lnTo>
                    <a:pt x="3111818" y="31461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44"/>
            <p:cNvSpPr/>
            <p:nvPr/>
          </p:nvSpPr>
          <p:spPr>
            <a:xfrm>
              <a:off x="4469129" y="1920239"/>
              <a:ext cx="2323149" cy="2683194"/>
            </a:xfrm>
            <a:custGeom>
              <a:avLst/>
              <a:gdLst/>
              <a:ahLst/>
              <a:cxnLst/>
              <a:rect l="0" t="0" r="0" b="0"/>
              <a:pathLst>
                <a:path w="2323149" h="2683194">
                  <a:moveTo>
                    <a:pt x="0" y="0"/>
                  </a:moveTo>
                  <a:lnTo>
                    <a:pt x="7382" y="0"/>
                  </a:lnTo>
                  <a:lnTo>
                    <a:pt x="12771" y="4551"/>
                  </a:lnTo>
                  <a:lnTo>
                    <a:pt x="14229" y="7797"/>
                  </a:lnTo>
                  <a:lnTo>
                    <a:pt x="15849" y="16483"/>
                  </a:lnTo>
                  <a:lnTo>
                    <a:pt x="18187" y="20514"/>
                  </a:lnTo>
                  <a:lnTo>
                    <a:pt x="81015" y="96225"/>
                  </a:lnTo>
                  <a:lnTo>
                    <a:pt x="138502" y="175686"/>
                  </a:lnTo>
                  <a:lnTo>
                    <a:pt x="178560" y="213456"/>
                  </a:lnTo>
                  <a:lnTo>
                    <a:pt x="220621" y="250974"/>
                  </a:lnTo>
                  <a:lnTo>
                    <a:pt x="285987" y="319931"/>
                  </a:lnTo>
                  <a:lnTo>
                    <a:pt x="417602" y="451886"/>
                  </a:lnTo>
                  <a:lnTo>
                    <a:pt x="481902" y="529761"/>
                  </a:lnTo>
                  <a:lnTo>
                    <a:pt x="551740" y="609549"/>
                  </a:lnTo>
                  <a:lnTo>
                    <a:pt x="606156" y="677406"/>
                  </a:lnTo>
                  <a:lnTo>
                    <a:pt x="658427" y="750394"/>
                  </a:lnTo>
                  <a:lnTo>
                    <a:pt x="735606" y="842121"/>
                  </a:lnTo>
                  <a:lnTo>
                    <a:pt x="794064" y="920513"/>
                  </a:lnTo>
                  <a:lnTo>
                    <a:pt x="922965" y="1100148"/>
                  </a:lnTo>
                  <a:lnTo>
                    <a:pt x="1016078" y="1220154"/>
                  </a:lnTo>
                  <a:lnTo>
                    <a:pt x="1081029" y="1294272"/>
                  </a:lnTo>
                  <a:lnTo>
                    <a:pt x="1217330" y="1451715"/>
                  </a:lnTo>
                  <a:lnTo>
                    <a:pt x="1264190" y="1516200"/>
                  </a:lnTo>
                  <a:lnTo>
                    <a:pt x="1329534" y="1599412"/>
                  </a:lnTo>
                  <a:lnTo>
                    <a:pt x="1872828" y="2235730"/>
                  </a:lnTo>
                  <a:lnTo>
                    <a:pt x="1983165" y="2357339"/>
                  </a:lnTo>
                  <a:lnTo>
                    <a:pt x="2046864" y="2425998"/>
                  </a:lnTo>
                  <a:lnTo>
                    <a:pt x="2114116" y="2503944"/>
                  </a:lnTo>
                  <a:lnTo>
                    <a:pt x="2178899" y="2565385"/>
                  </a:lnTo>
                  <a:lnTo>
                    <a:pt x="2241487" y="2618020"/>
                  </a:lnTo>
                  <a:lnTo>
                    <a:pt x="2260185" y="2633272"/>
                  </a:lnTo>
                  <a:lnTo>
                    <a:pt x="2287709" y="2661267"/>
                  </a:lnTo>
                  <a:lnTo>
                    <a:pt x="2310438" y="2678753"/>
                  </a:lnTo>
                  <a:lnTo>
                    <a:pt x="2323148" y="26831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45"/>
            <p:cNvSpPr/>
            <p:nvPr/>
          </p:nvSpPr>
          <p:spPr>
            <a:xfrm>
              <a:off x="5317807" y="2143125"/>
              <a:ext cx="1483044" cy="1963103"/>
            </a:xfrm>
            <a:custGeom>
              <a:avLst/>
              <a:gdLst/>
              <a:ahLst/>
              <a:cxnLst/>
              <a:rect l="0" t="0" r="0" b="0"/>
              <a:pathLst>
                <a:path w="1483044" h="1963103">
                  <a:moveTo>
                    <a:pt x="0" y="0"/>
                  </a:moveTo>
                  <a:lnTo>
                    <a:pt x="7797" y="20531"/>
                  </a:lnTo>
                  <a:lnTo>
                    <a:pt x="36367" y="75645"/>
                  </a:lnTo>
                  <a:lnTo>
                    <a:pt x="62111" y="131676"/>
                  </a:lnTo>
                  <a:lnTo>
                    <a:pt x="90899" y="180937"/>
                  </a:lnTo>
                  <a:lnTo>
                    <a:pt x="123559" y="231728"/>
                  </a:lnTo>
                  <a:lnTo>
                    <a:pt x="191512" y="334351"/>
                  </a:lnTo>
                  <a:lnTo>
                    <a:pt x="238137" y="409755"/>
                  </a:lnTo>
                  <a:lnTo>
                    <a:pt x="278310" y="468013"/>
                  </a:lnTo>
                  <a:lnTo>
                    <a:pt x="334551" y="541921"/>
                  </a:lnTo>
                  <a:lnTo>
                    <a:pt x="434353" y="680193"/>
                  </a:lnTo>
                  <a:lnTo>
                    <a:pt x="465461" y="720138"/>
                  </a:lnTo>
                  <a:lnTo>
                    <a:pt x="497384" y="761068"/>
                  </a:lnTo>
                  <a:lnTo>
                    <a:pt x="527447" y="804660"/>
                  </a:lnTo>
                  <a:lnTo>
                    <a:pt x="559224" y="846894"/>
                  </a:lnTo>
                  <a:lnTo>
                    <a:pt x="591444" y="887889"/>
                  </a:lnTo>
                  <a:lnTo>
                    <a:pt x="637311" y="948455"/>
                  </a:lnTo>
                  <a:lnTo>
                    <a:pt x="669965" y="988590"/>
                  </a:lnTo>
                  <a:lnTo>
                    <a:pt x="720478" y="1048671"/>
                  </a:lnTo>
                  <a:lnTo>
                    <a:pt x="752012" y="1091233"/>
                  </a:lnTo>
                  <a:lnTo>
                    <a:pt x="782855" y="1134597"/>
                  </a:lnTo>
                  <a:lnTo>
                    <a:pt x="815613" y="1176095"/>
                  </a:lnTo>
                  <a:lnTo>
                    <a:pt x="866186" y="1236943"/>
                  </a:lnTo>
                  <a:lnTo>
                    <a:pt x="892654" y="1279685"/>
                  </a:lnTo>
                  <a:lnTo>
                    <a:pt x="916800" y="1323129"/>
                  </a:lnTo>
                  <a:lnTo>
                    <a:pt x="946581" y="1364662"/>
                  </a:lnTo>
                  <a:lnTo>
                    <a:pt x="995479" y="1430080"/>
                  </a:lnTo>
                  <a:lnTo>
                    <a:pt x="1029175" y="1472521"/>
                  </a:lnTo>
                  <a:lnTo>
                    <a:pt x="1062248" y="1513609"/>
                  </a:lnTo>
                  <a:lnTo>
                    <a:pt x="1092823" y="1554095"/>
                  </a:lnTo>
                  <a:lnTo>
                    <a:pt x="1124827" y="1591774"/>
                  </a:lnTo>
                  <a:lnTo>
                    <a:pt x="1158101" y="1628522"/>
                  </a:lnTo>
                  <a:lnTo>
                    <a:pt x="1208011" y="1685744"/>
                  </a:lnTo>
                  <a:lnTo>
                    <a:pt x="1253385" y="1738364"/>
                  </a:lnTo>
                  <a:lnTo>
                    <a:pt x="1296992" y="1785494"/>
                  </a:lnTo>
                  <a:lnTo>
                    <a:pt x="1339123" y="1833325"/>
                  </a:lnTo>
                  <a:lnTo>
                    <a:pt x="1376159" y="1872474"/>
                  </a:lnTo>
                  <a:lnTo>
                    <a:pt x="1420266" y="1914755"/>
                  </a:lnTo>
                  <a:lnTo>
                    <a:pt x="1469147" y="1951508"/>
                  </a:lnTo>
                  <a:lnTo>
                    <a:pt x="1483043" y="19631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46"/>
            <p:cNvSpPr/>
            <p:nvPr/>
          </p:nvSpPr>
          <p:spPr>
            <a:xfrm>
              <a:off x="5592127" y="2100262"/>
              <a:ext cx="1157289" cy="1371601"/>
            </a:xfrm>
            <a:custGeom>
              <a:avLst/>
              <a:gdLst/>
              <a:ahLst/>
              <a:cxnLst/>
              <a:rect l="0" t="0" r="0" b="0"/>
              <a:pathLst>
                <a:path w="1157289" h="1371601">
                  <a:moveTo>
                    <a:pt x="0" y="0"/>
                  </a:moveTo>
                  <a:lnTo>
                    <a:pt x="14405" y="23730"/>
                  </a:lnTo>
                  <a:lnTo>
                    <a:pt x="41373" y="58441"/>
                  </a:lnTo>
                  <a:lnTo>
                    <a:pt x="67716" y="92352"/>
                  </a:lnTo>
                  <a:lnTo>
                    <a:pt x="94994" y="132562"/>
                  </a:lnTo>
                  <a:lnTo>
                    <a:pt x="127736" y="174639"/>
                  </a:lnTo>
                  <a:lnTo>
                    <a:pt x="166223" y="217268"/>
                  </a:lnTo>
                  <a:lnTo>
                    <a:pt x="276422" y="347956"/>
                  </a:lnTo>
                  <a:lnTo>
                    <a:pt x="307005" y="386740"/>
                  </a:lnTo>
                  <a:lnTo>
                    <a:pt x="336471" y="428107"/>
                  </a:lnTo>
                  <a:lnTo>
                    <a:pt x="350997" y="451140"/>
                  </a:lnTo>
                  <a:lnTo>
                    <a:pt x="365443" y="475068"/>
                  </a:lnTo>
                  <a:lnTo>
                    <a:pt x="396734" y="524514"/>
                  </a:lnTo>
                  <a:lnTo>
                    <a:pt x="463389" y="626107"/>
                  </a:lnTo>
                  <a:lnTo>
                    <a:pt x="573207" y="787506"/>
                  </a:lnTo>
                  <a:lnTo>
                    <a:pt x="591688" y="813612"/>
                  </a:lnTo>
                  <a:lnTo>
                    <a:pt x="630002" y="865478"/>
                  </a:lnTo>
                  <a:lnTo>
                    <a:pt x="650507" y="891310"/>
                  </a:lnTo>
                  <a:lnTo>
                    <a:pt x="693609" y="942873"/>
                  </a:lnTo>
                  <a:lnTo>
                    <a:pt x="756165" y="1015547"/>
                  </a:lnTo>
                  <a:lnTo>
                    <a:pt x="776525" y="1038029"/>
                  </a:lnTo>
                  <a:lnTo>
                    <a:pt x="836083" y="1101526"/>
                  </a:lnTo>
                  <a:lnTo>
                    <a:pt x="872608" y="1142347"/>
                  </a:lnTo>
                  <a:lnTo>
                    <a:pt x="891301" y="1160662"/>
                  </a:lnTo>
                  <a:lnTo>
                    <a:pt x="910431" y="1177635"/>
                  </a:lnTo>
                  <a:lnTo>
                    <a:pt x="929851" y="1193712"/>
                  </a:lnTo>
                  <a:lnTo>
                    <a:pt x="964130" y="1224276"/>
                  </a:lnTo>
                  <a:lnTo>
                    <a:pt x="996192" y="1252783"/>
                  </a:lnTo>
                  <a:lnTo>
                    <a:pt x="1029492" y="1278153"/>
                  </a:lnTo>
                  <a:lnTo>
                    <a:pt x="1062166" y="1309304"/>
                  </a:lnTo>
                  <a:lnTo>
                    <a:pt x="1084849" y="1325181"/>
                  </a:lnTo>
                  <a:lnTo>
                    <a:pt x="1116775" y="1344829"/>
                  </a:lnTo>
                  <a:lnTo>
                    <a:pt x="1138299" y="1360176"/>
                  </a:lnTo>
                  <a:lnTo>
                    <a:pt x="1157288" y="13716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47"/>
            <p:cNvSpPr/>
            <p:nvPr/>
          </p:nvSpPr>
          <p:spPr>
            <a:xfrm>
              <a:off x="6072187" y="2117407"/>
              <a:ext cx="600076" cy="1002983"/>
            </a:xfrm>
            <a:custGeom>
              <a:avLst/>
              <a:gdLst/>
              <a:ahLst/>
              <a:cxnLst/>
              <a:rect l="0" t="0" r="0" b="0"/>
              <a:pathLst>
                <a:path w="600076" h="1002983">
                  <a:moveTo>
                    <a:pt x="0" y="0"/>
                  </a:moveTo>
                  <a:lnTo>
                    <a:pt x="14640" y="15593"/>
                  </a:lnTo>
                  <a:lnTo>
                    <a:pt x="33231" y="40074"/>
                  </a:lnTo>
                  <a:lnTo>
                    <a:pt x="51120" y="68488"/>
                  </a:lnTo>
                  <a:lnTo>
                    <a:pt x="69393" y="93304"/>
                  </a:lnTo>
                  <a:lnTo>
                    <a:pt x="101100" y="139406"/>
                  </a:lnTo>
                  <a:lnTo>
                    <a:pt x="135577" y="190213"/>
                  </a:lnTo>
                  <a:lnTo>
                    <a:pt x="203427" y="286340"/>
                  </a:lnTo>
                  <a:lnTo>
                    <a:pt x="216580" y="306145"/>
                  </a:lnTo>
                  <a:lnTo>
                    <a:pt x="229160" y="326017"/>
                  </a:lnTo>
                  <a:lnTo>
                    <a:pt x="323264" y="477720"/>
                  </a:lnTo>
                  <a:lnTo>
                    <a:pt x="336478" y="500407"/>
                  </a:lnTo>
                  <a:lnTo>
                    <a:pt x="401274" y="618959"/>
                  </a:lnTo>
                  <a:lnTo>
                    <a:pt x="413248" y="643144"/>
                  </a:lnTo>
                  <a:lnTo>
                    <a:pt x="424089" y="666888"/>
                  </a:lnTo>
                  <a:lnTo>
                    <a:pt x="434173" y="690337"/>
                  </a:lnTo>
                  <a:lnTo>
                    <a:pt x="455539" y="736712"/>
                  </a:lnTo>
                  <a:lnTo>
                    <a:pt x="466570" y="759746"/>
                  </a:lnTo>
                  <a:lnTo>
                    <a:pt x="477734" y="781770"/>
                  </a:lnTo>
                  <a:lnTo>
                    <a:pt x="538986" y="897676"/>
                  </a:lnTo>
                  <a:lnTo>
                    <a:pt x="556732" y="929192"/>
                  </a:lnTo>
                  <a:lnTo>
                    <a:pt x="574144" y="953994"/>
                  </a:lnTo>
                  <a:lnTo>
                    <a:pt x="588550" y="973590"/>
                  </a:lnTo>
                  <a:lnTo>
                    <a:pt x="600075" y="10029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2x+y </a:t>
            </a:r>
            <a:r>
              <a:rPr lang="en-US" dirty="0" smtClean="0">
                <a:latin typeface="Calibri"/>
              </a:rPr>
              <a:t>≤ </a:t>
            </a:r>
            <a:r>
              <a:rPr lang="en-US" dirty="0" smtClean="0">
                <a:latin typeface="+mn-lt"/>
              </a:rPr>
              <a:t>6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coord_plane_3_n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1680" y="1720949"/>
            <a:ext cx="5120640" cy="5137051"/>
          </a:xfrm>
        </p:spPr>
      </p:pic>
      <p:sp>
        <p:nvSpPr>
          <p:cNvPr id="5" name="SMARTPenAnnotation129"/>
          <p:cNvSpPr/>
          <p:nvPr/>
        </p:nvSpPr>
        <p:spPr>
          <a:xfrm>
            <a:off x="3586162" y="1311592"/>
            <a:ext cx="180023" cy="17145"/>
          </a:xfrm>
          <a:custGeom>
            <a:avLst/>
            <a:gdLst/>
            <a:ahLst/>
            <a:cxnLst/>
            <a:rect l="0" t="0" r="0" b="0"/>
            <a:pathLst>
              <a:path w="180023" h="17145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7381" y="8468"/>
                </a:lnTo>
                <a:lnTo>
                  <a:pt x="8730" y="9455"/>
                </a:lnTo>
                <a:lnTo>
                  <a:pt x="10583" y="11066"/>
                </a:lnTo>
                <a:lnTo>
                  <a:pt x="12770" y="13092"/>
                </a:lnTo>
                <a:lnTo>
                  <a:pt x="15181" y="14443"/>
                </a:lnTo>
                <a:lnTo>
                  <a:pt x="17741" y="15344"/>
                </a:lnTo>
                <a:lnTo>
                  <a:pt x="20400" y="15944"/>
                </a:lnTo>
                <a:lnTo>
                  <a:pt x="23125" y="16344"/>
                </a:lnTo>
                <a:lnTo>
                  <a:pt x="28693" y="16789"/>
                </a:lnTo>
                <a:lnTo>
                  <a:pt x="31511" y="16908"/>
                </a:lnTo>
                <a:lnTo>
                  <a:pt x="37182" y="17040"/>
                </a:lnTo>
                <a:lnTo>
                  <a:pt x="95506" y="17144"/>
                </a:lnTo>
                <a:lnTo>
                  <a:pt x="99866" y="16192"/>
                </a:lnTo>
                <a:lnTo>
                  <a:pt x="104677" y="14605"/>
                </a:lnTo>
                <a:lnTo>
                  <a:pt x="109790" y="12594"/>
                </a:lnTo>
                <a:lnTo>
                  <a:pt x="114151" y="11253"/>
                </a:lnTo>
                <a:lnTo>
                  <a:pt x="118011" y="10360"/>
                </a:lnTo>
                <a:lnTo>
                  <a:pt x="121536" y="9764"/>
                </a:lnTo>
                <a:lnTo>
                  <a:pt x="124839" y="9367"/>
                </a:lnTo>
                <a:lnTo>
                  <a:pt x="127994" y="9102"/>
                </a:lnTo>
                <a:lnTo>
                  <a:pt x="131049" y="8926"/>
                </a:lnTo>
                <a:lnTo>
                  <a:pt x="142064" y="8730"/>
                </a:lnTo>
                <a:lnTo>
                  <a:pt x="18002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0"/>
          <p:cNvSpPr/>
          <p:nvPr/>
        </p:nvSpPr>
        <p:spPr>
          <a:xfrm>
            <a:off x="3860482" y="1208722"/>
            <a:ext cx="205741" cy="193506"/>
          </a:xfrm>
          <a:custGeom>
            <a:avLst/>
            <a:gdLst/>
            <a:ahLst/>
            <a:cxnLst/>
            <a:rect l="0" t="0" r="0" b="0"/>
            <a:pathLst>
              <a:path w="205741" h="193506">
                <a:moveTo>
                  <a:pt x="0" y="17145"/>
                </a:moveTo>
                <a:lnTo>
                  <a:pt x="0" y="12594"/>
                </a:lnTo>
                <a:lnTo>
                  <a:pt x="953" y="10301"/>
                </a:lnTo>
                <a:lnTo>
                  <a:pt x="4551" y="5213"/>
                </a:lnTo>
                <a:lnTo>
                  <a:pt x="6844" y="3476"/>
                </a:lnTo>
                <a:lnTo>
                  <a:pt x="9325" y="2317"/>
                </a:lnTo>
                <a:lnTo>
                  <a:pt x="14622" y="1030"/>
                </a:lnTo>
                <a:lnTo>
                  <a:pt x="20151" y="458"/>
                </a:lnTo>
                <a:lnTo>
                  <a:pt x="25783" y="203"/>
                </a:lnTo>
                <a:lnTo>
                  <a:pt x="32414" y="90"/>
                </a:lnTo>
                <a:lnTo>
                  <a:pt x="113802" y="0"/>
                </a:lnTo>
                <a:lnTo>
                  <a:pt x="116826" y="953"/>
                </a:lnTo>
                <a:lnTo>
                  <a:pt x="122725" y="4551"/>
                </a:lnTo>
                <a:lnTo>
                  <a:pt x="128522" y="6785"/>
                </a:lnTo>
                <a:lnTo>
                  <a:pt x="131401" y="7381"/>
                </a:lnTo>
                <a:lnTo>
                  <a:pt x="133321" y="8731"/>
                </a:lnTo>
                <a:lnTo>
                  <a:pt x="134600" y="10583"/>
                </a:lnTo>
                <a:lnTo>
                  <a:pt x="135454" y="12770"/>
                </a:lnTo>
                <a:lnTo>
                  <a:pt x="138942" y="17741"/>
                </a:lnTo>
                <a:lnTo>
                  <a:pt x="141205" y="20400"/>
                </a:lnTo>
                <a:lnTo>
                  <a:pt x="142715" y="23125"/>
                </a:lnTo>
                <a:lnTo>
                  <a:pt x="144391" y="28693"/>
                </a:lnTo>
                <a:lnTo>
                  <a:pt x="145137" y="34342"/>
                </a:lnTo>
                <a:lnTo>
                  <a:pt x="145468" y="40028"/>
                </a:lnTo>
                <a:lnTo>
                  <a:pt x="145615" y="45730"/>
                </a:lnTo>
                <a:lnTo>
                  <a:pt x="144702" y="48584"/>
                </a:lnTo>
                <a:lnTo>
                  <a:pt x="141147" y="54296"/>
                </a:lnTo>
                <a:lnTo>
                  <a:pt x="139818" y="58105"/>
                </a:lnTo>
                <a:lnTo>
                  <a:pt x="138932" y="62549"/>
                </a:lnTo>
                <a:lnTo>
                  <a:pt x="138341" y="67417"/>
                </a:lnTo>
                <a:lnTo>
                  <a:pt x="136043" y="71614"/>
                </a:lnTo>
                <a:lnTo>
                  <a:pt x="132605" y="75366"/>
                </a:lnTo>
                <a:lnTo>
                  <a:pt x="128409" y="78819"/>
                </a:lnTo>
                <a:lnTo>
                  <a:pt x="124658" y="83026"/>
                </a:lnTo>
                <a:lnTo>
                  <a:pt x="121205" y="87735"/>
                </a:lnTo>
                <a:lnTo>
                  <a:pt x="117951" y="92780"/>
                </a:lnTo>
                <a:lnTo>
                  <a:pt x="114829" y="98049"/>
                </a:lnTo>
                <a:lnTo>
                  <a:pt x="111795" y="103466"/>
                </a:lnTo>
                <a:lnTo>
                  <a:pt x="108820" y="108982"/>
                </a:lnTo>
                <a:lnTo>
                  <a:pt x="105884" y="113612"/>
                </a:lnTo>
                <a:lnTo>
                  <a:pt x="102974" y="117652"/>
                </a:lnTo>
                <a:lnTo>
                  <a:pt x="100082" y="121297"/>
                </a:lnTo>
                <a:lnTo>
                  <a:pt x="97202" y="125632"/>
                </a:lnTo>
                <a:lnTo>
                  <a:pt x="94328" y="130427"/>
                </a:lnTo>
                <a:lnTo>
                  <a:pt x="91460" y="135529"/>
                </a:lnTo>
                <a:lnTo>
                  <a:pt x="88596" y="139883"/>
                </a:lnTo>
                <a:lnTo>
                  <a:pt x="85734" y="143738"/>
                </a:lnTo>
                <a:lnTo>
                  <a:pt x="82874" y="147260"/>
                </a:lnTo>
                <a:lnTo>
                  <a:pt x="80967" y="150561"/>
                </a:lnTo>
                <a:lnTo>
                  <a:pt x="79695" y="153714"/>
                </a:lnTo>
                <a:lnTo>
                  <a:pt x="78283" y="159757"/>
                </a:lnTo>
                <a:lnTo>
                  <a:pt x="77655" y="165618"/>
                </a:lnTo>
                <a:lnTo>
                  <a:pt x="77376" y="171398"/>
                </a:lnTo>
                <a:lnTo>
                  <a:pt x="77252" y="177142"/>
                </a:lnTo>
                <a:lnTo>
                  <a:pt x="77166" y="186899"/>
                </a:lnTo>
                <a:lnTo>
                  <a:pt x="78114" y="187464"/>
                </a:lnTo>
                <a:lnTo>
                  <a:pt x="81707" y="188092"/>
                </a:lnTo>
                <a:lnTo>
                  <a:pt x="86479" y="188372"/>
                </a:lnTo>
                <a:lnTo>
                  <a:pt x="89086" y="188446"/>
                </a:lnTo>
                <a:lnTo>
                  <a:pt x="92728" y="189448"/>
                </a:lnTo>
                <a:lnTo>
                  <a:pt x="97061" y="191069"/>
                </a:lnTo>
                <a:lnTo>
                  <a:pt x="101855" y="193102"/>
                </a:lnTo>
                <a:lnTo>
                  <a:pt x="106003" y="193505"/>
                </a:lnTo>
                <a:lnTo>
                  <a:pt x="109722" y="192821"/>
                </a:lnTo>
                <a:lnTo>
                  <a:pt x="113152" y="191412"/>
                </a:lnTo>
                <a:lnTo>
                  <a:pt x="119505" y="189847"/>
                </a:lnTo>
                <a:lnTo>
                  <a:pt x="122532" y="189430"/>
                </a:lnTo>
                <a:lnTo>
                  <a:pt x="127408" y="189151"/>
                </a:lnTo>
                <a:lnTo>
                  <a:pt x="140446" y="188842"/>
                </a:lnTo>
                <a:lnTo>
                  <a:pt x="146018" y="187807"/>
                </a:lnTo>
                <a:lnTo>
                  <a:pt x="150685" y="186165"/>
                </a:lnTo>
                <a:lnTo>
                  <a:pt x="154750" y="184118"/>
                </a:lnTo>
                <a:lnTo>
                  <a:pt x="159364" y="182752"/>
                </a:lnTo>
                <a:lnTo>
                  <a:pt x="164345" y="181843"/>
                </a:lnTo>
                <a:lnTo>
                  <a:pt x="169571" y="181236"/>
                </a:lnTo>
                <a:lnTo>
                  <a:pt x="174960" y="179879"/>
                </a:lnTo>
                <a:lnTo>
                  <a:pt x="180457" y="178022"/>
                </a:lnTo>
                <a:lnTo>
                  <a:pt x="186027" y="175831"/>
                </a:lnTo>
                <a:lnTo>
                  <a:pt x="190693" y="174371"/>
                </a:lnTo>
                <a:lnTo>
                  <a:pt x="194756" y="173397"/>
                </a:lnTo>
                <a:lnTo>
                  <a:pt x="20574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1"/>
          <p:cNvSpPr/>
          <p:nvPr/>
        </p:nvSpPr>
        <p:spPr>
          <a:xfrm>
            <a:off x="4152051" y="1225867"/>
            <a:ext cx="222782" cy="180024"/>
          </a:xfrm>
          <a:custGeom>
            <a:avLst/>
            <a:gdLst/>
            <a:ahLst/>
            <a:cxnLst/>
            <a:rect l="0" t="0" r="0" b="0"/>
            <a:pathLst>
              <a:path w="222782" h="180024">
                <a:moveTo>
                  <a:pt x="8469" y="0"/>
                </a:moveTo>
                <a:lnTo>
                  <a:pt x="0" y="0"/>
                </a:lnTo>
                <a:lnTo>
                  <a:pt x="4478" y="4551"/>
                </a:lnTo>
                <a:lnTo>
                  <a:pt x="7286" y="7381"/>
                </a:lnTo>
                <a:lnTo>
                  <a:pt x="8633" y="9683"/>
                </a:lnTo>
                <a:lnTo>
                  <a:pt x="12669" y="17321"/>
                </a:lnTo>
                <a:lnTo>
                  <a:pt x="14127" y="21072"/>
                </a:lnTo>
                <a:lnTo>
                  <a:pt x="15098" y="24526"/>
                </a:lnTo>
                <a:lnTo>
                  <a:pt x="15746" y="27781"/>
                </a:lnTo>
                <a:lnTo>
                  <a:pt x="17130" y="31855"/>
                </a:lnTo>
                <a:lnTo>
                  <a:pt x="19005" y="36477"/>
                </a:lnTo>
                <a:lnTo>
                  <a:pt x="21208" y="41463"/>
                </a:lnTo>
                <a:lnTo>
                  <a:pt x="23629" y="45739"/>
                </a:lnTo>
                <a:lnTo>
                  <a:pt x="26195" y="49543"/>
                </a:lnTo>
                <a:lnTo>
                  <a:pt x="28859" y="53031"/>
                </a:lnTo>
                <a:lnTo>
                  <a:pt x="31587" y="57262"/>
                </a:lnTo>
                <a:lnTo>
                  <a:pt x="34358" y="61987"/>
                </a:lnTo>
                <a:lnTo>
                  <a:pt x="37158" y="67042"/>
                </a:lnTo>
                <a:lnTo>
                  <a:pt x="40930" y="71365"/>
                </a:lnTo>
                <a:lnTo>
                  <a:pt x="45350" y="75199"/>
                </a:lnTo>
                <a:lnTo>
                  <a:pt x="50201" y="78708"/>
                </a:lnTo>
                <a:lnTo>
                  <a:pt x="54387" y="82952"/>
                </a:lnTo>
                <a:lnTo>
                  <a:pt x="58131" y="87686"/>
                </a:lnTo>
                <a:lnTo>
                  <a:pt x="61579" y="92747"/>
                </a:lnTo>
                <a:lnTo>
                  <a:pt x="66736" y="97074"/>
                </a:lnTo>
                <a:lnTo>
                  <a:pt x="73031" y="100911"/>
                </a:lnTo>
                <a:lnTo>
                  <a:pt x="151323" y="140007"/>
                </a:lnTo>
                <a:lnTo>
                  <a:pt x="156092" y="142868"/>
                </a:lnTo>
                <a:lnTo>
                  <a:pt x="160224" y="145728"/>
                </a:lnTo>
                <a:lnTo>
                  <a:pt x="163931" y="148587"/>
                </a:lnTo>
                <a:lnTo>
                  <a:pt x="168308" y="151446"/>
                </a:lnTo>
                <a:lnTo>
                  <a:pt x="173131" y="154304"/>
                </a:lnTo>
                <a:lnTo>
                  <a:pt x="178251" y="157162"/>
                </a:lnTo>
                <a:lnTo>
                  <a:pt x="189020" y="162877"/>
                </a:lnTo>
                <a:lnTo>
                  <a:pt x="222781" y="1800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2"/>
          <p:cNvSpPr/>
          <p:nvPr/>
        </p:nvSpPr>
        <p:spPr>
          <a:xfrm>
            <a:off x="4186237" y="1225867"/>
            <a:ext cx="180023" cy="145734"/>
          </a:xfrm>
          <a:custGeom>
            <a:avLst/>
            <a:gdLst/>
            <a:ahLst/>
            <a:cxnLst/>
            <a:rect l="0" t="0" r="0" b="0"/>
            <a:pathLst>
              <a:path w="180023" h="145734">
                <a:moveTo>
                  <a:pt x="180022" y="0"/>
                </a:moveTo>
                <a:lnTo>
                  <a:pt x="172641" y="0"/>
                </a:lnTo>
                <a:lnTo>
                  <a:pt x="167252" y="4551"/>
                </a:lnTo>
                <a:lnTo>
                  <a:pt x="163889" y="6844"/>
                </a:lnTo>
                <a:lnTo>
                  <a:pt x="159742" y="9325"/>
                </a:lnTo>
                <a:lnTo>
                  <a:pt x="155072" y="11932"/>
                </a:lnTo>
                <a:lnTo>
                  <a:pt x="151007" y="14622"/>
                </a:lnTo>
                <a:lnTo>
                  <a:pt x="147343" y="17368"/>
                </a:lnTo>
                <a:lnTo>
                  <a:pt x="143949" y="20151"/>
                </a:lnTo>
                <a:lnTo>
                  <a:pt x="139781" y="22959"/>
                </a:lnTo>
                <a:lnTo>
                  <a:pt x="135098" y="25784"/>
                </a:lnTo>
                <a:lnTo>
                  <a:pt x="130070" y="28619"/>
                </a:lnTo>
                <a:lnTo>
                  <a:pt x="124813" y="33367"/>
                </a:lnTo>
                <a:lnTo>
                  <a:pt x="119404" y="39390"/>
                </a:lnTo>
                <a:lnTo>
                  <a:pt x="113893" y="46262"/>
                </a:lnTo>
                <a:lnTo>
                  <a:pt x="108314" y="51797"/>
                </a:lnTo>
                <a:lnTo>
                  <a:pt x="102689" y="56438"/>
                </a:lnTo>
                <a:lnTo>
                  <a:pt x="97034" y="60486"/>
                </a:lnTo>
                <a:lnTo>
                  <a:pt x="75423" y="75283"/>
                </a:lnTo>
                <a:lnTo>
                  <a:pt x="68380" y="80669"/>
                </a:lnTo>
                <a:lnTo>
                  <a:pt x="61779" y="86164"/>
                </a:lnTo>
                <a:lnTo>
                  <a:pt x="55474" y="91733"/>
                </a:lnTo>
                <a:lnTo>
                  <a:pt x="43387" y="103000"/>
                </a:lnTo>
                <a:lnTo>
                  <a:pt x="20107" y="125756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3"/>
          <p:cNvSpPr/>
          <p:nvPr/>
        </p:nvSpPr>
        <p:spPr>
          <a:xfrm>
            <a:off x="5309234" y="1294447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5891"/>
                </a:lnTo>
                <a:lnTo>
                  <a:pt x="10584" y="6785"/>
                </a:lnTo>
                <a:lnTo>
                  <a:pt x="12771" y="7381"/>
                </a:lnTo>
                <a:lnTo>
                  <a:pt x="16134" y="7778"/>
                </a:lnTo>
                <a:lnTo>
                  <a:pt x="20281" y="8043"/>
                </a:lnTo>
                <a:lnTo>
                  <a:pt x="29016" y="8337"/>
                </a:lnTo>
                <a:lnTo>
                  <a:pt x="40242" y="8503"/>
                </a:lnTo>
                <a:lnTo>
                  <a:pt x="188595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4"/>
          <p:cNvSpPr/>
          <p:nvPr/>
        </p:nvSpPr>
        <p:spPr>
          <a:xfrm>
            <a:off x="5617845" y="1165869"/>
            <a:ext cx="205740" cy="171441"/>
          </a:xfrm>
          <a:custGeom>
            <a:avLst/>
            <a:gdLst/>
            <a:ahLst/>
            <a:cxnLst/>
            <a:rect l="0" t="0" r="0" b="0"/>
            <a:pathLst>
              <a:path w="205740" h="171441">
                <a:moveTo>
                  <a:pt x="0" y="25708"/>
                </a:moveTo>
                <a:lnTo>
                  <a:pt x="0" y="21157"/>
                </a:lnTo>
                <a:lnTo>
                  <a:pt x="952" y="18864"/>
                </a:lnTo>
                <a:lnTo>
                  <a:pt x="4550" y="13776"/>
                </a:lnTo>
                <a:lnTo>
                  <a:pt x="7381" y="10108"/>
                </a:lnTo>
                <a:lnTo>
                  <a:pt x="13122" y="9249"/>
                </a:lnTo>
                <a:lnTo>
                  <a:pt x="17321" y="9021"/>
                </a:lnTo>
                <a:lnTo>
                  <a:pt x="21072" y="7916"/>
                </a:lnTo>
                <a:lnTo>
                  <a:pt x="24526" y="6226"/>
                </a:lnTo>
                <a:lnTo>
                  <a:pt x="27780" y="4148"/>
                </a:lnTo>
                <a:lnTo>
                  <a:pt x="31855" y="2762"/>
                </a:lnTo>
                <a:lnTo>
                  <a:pt x="36476" y="1838"/>
                </a:lnTo>
                <a:lnTo>
                  <a:pt x="41463" y="1222"/>
                </a:lnTo>
                <a:lnTo>
                  <a:pt x="45739" y="812"/>
                </a:lnTo>
                <a:lnTo>
                  <a:pt x="49543" y="538"/>
                </a:lnTo>
                <a:lnTo>
                  <a:pt x="53031" y="356"/>
                </a:lnTo>
                <a:lnTo>
                  <a:pt x="61986" y="153"/>
                </a:lnTo>
                <a:lnTo>
                  <a:pt x="92747" y="0"/>
                </a:lnTo>
                <a:lnTo>
                  <a:pt x="97074" y="949"/>
                </a:lnTo>
                <a:lnTo>
                  <a:pt x="100910" y="2535"/>
                </a:lnTo>
                <a:lnTo>
                  <a:pt x="109362" y="7372"/>
                </a:lnTo>
                <a:lnTo>
                  <a:pt x="110055" y="8722"/>
                </a:lnTo>
                <a:lnTo>
                  <a:pt x="110826" y="12761"/>
                </a:lnTo>
                <a:lnTo>
                  <a:pt x="113708" y="17731"/>
                </a:lnTo>
                <a:lnTo>
                  <a:pt x="115810" y="20390"/>
                </a:lnTo>
                <a:lnTo>
                  <a:pt x="116259" y="24068"/>
                </a:lnTo>
                <a:lnTo>
                  <a:pt x="115606" y="28425"/>
                </a:lnTo>
                <a:lnTo>
                  <a:pt x="114218" y="33234"/>
                </a:lnTo>
                <a:lnTo>
                  <a:pt x="113293" y="37393"/>
                </a:lnTo>
                <a:lnTo>
                  <a:pt x="112676" y="41118"/>
                </a:lnTo>
                <a:lnTo>
                  <a:pt x="112264" y="44554"/>
                </a:lnTo>
                <a:lnTo>
                  <a:pt x="111038" y="47797"/>
                </a:lnTo>
                <a:lnTo>
                  <a:pt x="109267" y="50911"/>
                </a:lnTo>
                <a:lnTo>
                  <a:pt x="107135" y="53940"/>
                </a:lnTo>
                <a:lnTo>
                  <a:pt x="104761" y="57865"/>
                </a:lnTo>
                <a:lnTo>
                  <a:pt x="102226" y="62386"/>
                </a:lnTo>
                <a:lnTo>
                  <a:pt x="99583" y="67305"/>
                </a:lnTo>
                <a:lnTo>
                  <a:pt x="96868" y="71537"/>
                </a:lnTo>
                <a:lnTo>
                  <a:pt x="94106" y="75310"/>
                </a:lnTo>
                <a:lnTo>
                  <a:pt x="91313" y="78779"/>
                </a:lnTo>
                <a:lnTo>
                  <a:pt x="88497" y="82996"/>
                </a:lnTo>
                <a:lnTo>
                  <a:pt x="85668" y="87713"/>
                </a:lnTo>
                <a:lnTo>
                  <a:pt x="82829" y="92762"/>
                </a:lnTo>
                <a:lnTo>
                  <a:pt x="79032" y="97081"/>
                </a:lnTo>
                <a:lnTo>
                  <a:pt x="74595" y="100912"/>
                </a:lnTo>
                <a:lnTo>
                  <a:pt x="69733" y="104419"/>
                </a:lnTo>
                <a:lnTo>
                  <a:pt x="66491" y="107710"/>
                </a:lnTo>
                <a:lnTo>
                  <a:pt x="64329" y="110856"/>
                </a:lnTo>
                <a:lnTo>
                  <a:pt x="62889" y="113906"/>
                </a:lnTo>
                <a:lnTo>
                  <a:pt x="60975" y="116891"/>
                </a:lnTo>
                <a:lnTo>
                  <a:pt x="58748" y="119834"/>
                </a:lnTo>
                <a:lnTo>
                  <a:pt x="56310" y="122749"/>
                </a:lnTo>
                <a:lnTo>
                  <a:pt x="54685" y="125645"/>
                </a:lnTo>
                <a:lnTo>
                  <a:pt x="53602" y="128527"/>
                </a:lnTo>
                <a:lnTo>
                  <a:pt x="52879" y="131402"/>
                </a:lnTo>
                <a:lnTo>
                  <a:pt x="51445" y="134270"/>
                </a:lnTo>
                <a:lnTo>
                  <a:pt x="49537" y="137135"/>
                </a:lnTo>
                <a:lnTo>
                  <a:pt x="47311" y="139998"/>
                </a:lnTo>
                <a:lnTo>
                  <a:pt x="46781" y="142859"/>
                </a:lnTo>
                <a:lnTo>
                  <a:pt x="47380" y="145719"/>
                </a:lnTo>
                <a:lnTo>
                  <a:pt x="50633" y="152601"/>
                </a:lnTo>
                <a:lnTo>
                  <a:pt x="53618" y="156083"/>
                </a:lnTo>
                <a:lnTo>
                  <a:pt x="58745" y="161528"/>
                </a:lnTo>
                <a:lnTo>
                  <a:pt x="64184" y="167022"/>
                </a:lnTo>
                <a:lnTo>
                  <a:pt x="66602" y="168495"/>
                </a:lnTo>
                <a:lnTo>
                  <a:pt x="71828" y="170131"/>
                </a:lnTo>
                <a:lnTo>
                  <a:pt x="77326" y="170859"/>
                </a:lnTo>
                <a:lnTo>
                  <a:pt x="80125" y="171053"/>
                </a:lnTo>
                <a:lnTo>
                  <a:pt x="83897" y="171182"/>
                </a:lnTo>
                <a:lnTo>
                  <a:pt x="98306" y="171364"/>
                </a:lnTo>
                <a:lnTo>
                  <a:pt x="164584" y="171440"/>
                </a:lnTo>
                <a:lnTo>
                  <a:pt x="172587" y="170487"/>
                </a:lnTo>
                <a:lnTo>
                  <a:pt x="180781" y="168900"/>
                </a:lnTo>
                <a:lnTo>
                  <a:pt x="205739" y="1628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"/>
          <p:cNvSpPr/>
          <p:nvPr/>
        </p:nvSpPr>
        <p:spPr>
          <a:xfrm>
            <a:off x="5909414" y="1200150"/>
            <a:ext cx="188491" cy="162878"/>
          </a:xfrm>
          <a:custGeom>
            <a:avLst/>
            <a:gdLst/>
            <a:ahLst/>
            <a:cxnLst/>
            <a:rect l="0" t="0" r="0" b="0"/>
            <a:pathLst>
              <a:path w="188491" h="162878">
                <a:moveTo>
                  <a:pt x="8468" y="0"/>
                </a:moveTo>
                <a:lnTo>
                  <a:pt x="249" y="0"/>
                </a:lnTo>
                <a:lnTo>
                  <a:pt x="0" y="4550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0"/>
                </a:lnTo>
                <a:lnTo>
                  <a:pt x="9235" y="10582"/>
                </a:lnTo>
                <a:lnTo>
                  <a:pt x="11836" y="12770"/>
                </a:lnTo>
                <a:lnTo>
                  <a:pt x="13571" y="15180"/>
                </a:lnTo>
                <a:lnTo>
                  <a:pt x="14728" y="17740"/>
                </a:lnTo>
                <a:lnTo>
                  <a:pt x="15499" y="20399"/>
                </a:lnTo>
                <a:lnTo>
                  <a:pt x="16965" y="23124"/>
                </a:lnTo>
                <a:lnTo>
                  <a:pt x="18895" y="25893"/>
                </a:lnTo>
                <a:lnTo>
                  <a:pt x="21135" y="28692"/>
                </a:lnTo>
                <a:lnTo>
                  <a:pt x="23580" y="31510"/>
                </a:lnTo>
                <a:lnTo>
                  <a:pt x="26163" y="34342"/>
                </a:lnTo>
                <a:lnTo>
                  <a:pt x="28837" y="37182"/>
                </a:lnTo>
                <a:lnTo>
                  <a:pt x="31572" y="40980"/>
                </a:lnTo>
                <a:lnTo>
                  <a:pt x="34349" y="45418"/>
                </a:lnTo>
                <a:lnTo>
                  <a:pt x="37152" y="50281"/>
                </a:lnTo>
                <a:lnTo>
                  <a:pt x="40925" y="54475"/>
                </a:lnTo>
                <a:lnTo>
                  <a:pt x="45346" y="58224"/>
                </a:lnTo>
                <a:lnTo>
                  <a:pt x="50199" y="61676"/>
                </a:lnTo>
                <a:lnTo>
                  <a:pt x="54386" y="65882"/>
                </a:lnTo>
                <a:lnTo>
                  <a:pt x="58130" y="70591"/>
                </a:lnTo>
                <a:lnTo>
                  <a:pt x="61578" y="75636"/>
                </a:lnTo>
                <a:lnTo>
                  <a:pt x="64830" y="79951"/>
                </a:lnTo>
                <a:lnTo>
                  <a:pt x="67950" y="83781"/>
                </a:lnTo>
                <a:lnTo>
                  <a:pt x="70983" y="87286"/>
                </a:lnTo>
                <a:lnTo>
                  <a:pt x="74910" y="90576"/>
                </a:lnTo>
                <a:lnTo>
                  <a:pt x="79432" y="93721"/>
                </a:lnTo>
                <a:lnTo>
                  <a:pt x="84353" y="96771"/>
                </a:lnTo>
                <a:lnTo>
                  <a:pt x="88585" y="100708"/>
                </a:lnTo>
                <a:lnTo>
                  <a:pt x="92359" y="105239"/>
                </a:lnTo>
                <a:lnTo>
                  <a:pt x="95828" y="110164"/>
                </a:lnTo>
                <a:lnTo>
                  <a:pt x="99093" y="114400"/>
                </a:lnTo>
                <a:lnTo>
                  <a:pt x="102222" y="118177"/>
                </a:lnTo>
                <a:lnTo>
                  <a:pt x="105261" y="121647"/>
                </a:lnTo>
                <a:lnTo>
                  <a:pt x="108239" y="124913"/>
                </a:lnTo>
                <a:lnTo>
                  <a:pt x="114088" y="131082"/>
                </a:lnTo>
                <a:lnTo>
                  <a:pt x="122736" y="139909"/>
                </a:lnTo>
                <a:lnTo>
                  <a:pt x="126557" y="142803"/>
                </a:lnTo>
                <a:lnTo>
                  <a:pt x="131009" y="145684"/>
                </a:lnTo>
                <a:lnTo>
                  <a:pt x="135882" y="148558"/>
                </a:lnTo>
                <a:lnTo>
                  <a:pt x="140083" y="150473"/>
                </a:lnTo>
                <a:lnTo>
                  <a:pt x="143837" y="151750"/>
                </a:lnTo>
                <a:lnTo>
                  <a:pt x="147291" y="152602"/>
                </a:lnTo>
                <a:lnTo>
                  <a:pt x="150547" y="154122"/>
                </a:lnTo>
                <a:lnTo>
                  <a:pt x="153670" y="156088"/>
                </a:lnTo>
                <a:lnTo>
                  <a:pt x="156704" y="158351"/>
                </a:lnTo>
                <a:lnTo>
                  <a:pt x="159680" y="159860"/>
                </a:lnTo>
                <a:lnTo>
                  <a:pt x="165526" y="161536"/>
                </a:lnTo>
                <a:lnTo>
                  <a:pt x="171149" y="162612"/>
                </a:lnTo>
                <a:lnTo>
                  <a:pt x="175386" y="162759"/>
                </a:lnTo>
                <a:lnTo>
                  <a:pt x="188490" y="16287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"/>
          <p:cNvSpPr/>
          <p:nvPr/>
        </p:nvSpPr>
        <p:spPr>
          <a:xfrm>
            <a:off x="5840729" y="1217294"/>
            <a:ext cx="222887" cy="188597"/>
          </a:xfrm>
          <a:custGeom>
            <a:avLst/>
            <a:gdLst/>
            <a:ahLst/>
            <a:cxnLst/>
            <a:rect l="0" t="0" r="0" b="0"/>
            <a:pathLst>
              <a:path w="222887" h="188597">
                <a:moveTo>
                  <a:pt x="222886" y="0"/>
                </a:moveTo>
                <a:lnTo>
                  <a:pt x="210115" y="0"/>
                </a:lnTo>
                <a:lnTo>
                  <a:pt x="208657" y="953"/>
                </a:lnTo>
                <a:lnTo>
                  <a:pt x="207685" y="2541"/>
                </a:lnTo>
                <a:lnTo>
                  <a:pt x="207037" y="4551"/>
                </a:lnTo>
                <a:lnTo>
                  <a:pt x="203777" y="9326"/>
                </a:lnTo>
                <a:lnTo>
                  <a:pt x="201574" y="11932"/>
                </a:lnTo>
                <a:lnTo>
                  <a:pt x="199153" y="15575"/>
                </a:lnTo>
                <a:lnTo>
                  <a:pt x="196586" y="19909"/>
                </a:lnTo>
                <a:lnTo>
                  <a:pt x="193922" y="24703"/>
                </a:lnTo>
                <a:lnTo>
                  <a:pt x="191194" y="28851"/>
                </a:lnTo>
                <a:lnTo>
                  <a:pt x="188423" y="32569"/>
                </a:lnTo>
                <a:lnTo>
                  <a:pt x="185623" y="36001"/>
                </a:lnTo>
                <a:lnTo>
                  <a:pt x="181851" y="40193"/>
                </a:lnTo>
                <a:lnTo>
                  <a:pt x="172581" y="49931"/>
                </a:lnTo>
                <a:lnTo>
                  <a:pt x="156651" y="66124"/>
                </a:lnTo>
                <a:lnTo>
                  <a:pt x="151107" y="70753"/>
                </a:lnTo>
                <a:lnTo>
                  <a:pt x="145505" y="74791"/>
                </a:lnTo>
                <a:lnTo>
                  <a:pt x="118277" y="92667"/>
                </a:lnTo>
                <a:lnTo>
                  <a:pt x="111237" y="97973"/>
                </a:lnTo>
                <a:lnTo>
                  <a:pt x="104638" y="103416"/>
                </a:lnTo>
                <a:lnTo>
                  <a:pt x="98334" y="108949"/>
                </a:lnTo>
                <a:lnTo>
                  <a:pt x="91274" y="114543"/>
                </a:lnTo>
                <a:lnTo>
                  <a:pt x="83709" y="120177"/>
                </a:lnTo>
                <a:lnTo>
                  <a:pt x="75809" y="125838"/>
                </a:lnTo>
                <a:lnTo>
                  <a:pt x="68637" y="131517"/>
                </a:lnTo>
                <a:lnTo>
                  <a:pt x="61951" y="137208"/>
                </a:lnTo>
                <a:lnTo>
                  <a:pt x="55589" y="142907"/>
                </a:lnTo>
                <a:lnTo>
                  <a:pt x="49442" y="147659"/>
                </a:lnTo>
                <a:lnTo>
                  <a:pt x="43438" y="151780"/>
                </a:lnTo>
                <a:lnTo>
                  <a:pt x="37532" y="155479"/>
                </a:lnTo>
                <a:lnTo>
                  <a:pt x="32641" y="158898"/>
                </a:lnTo>
                <a:lnTo>
                  <a:pt x="28429" y="162130"/>
                </a:lnTo>
                <a:lnTo>
                  <a:pt x="24668" y="165237"/>
                </a:lnTo>
                <a:lnTo>
                  <a:pt x="21208" y="168260"/>
                </a:lnTo>
                <a:lnTo>
                  <a:pt x="17949" y="171229"/>
                </a:lnTo>
                <a:lnTo>
                  <a:pt x="11788" y="177067"/>
                </a:lnTo>
                <a:lnTo>
                  <a:pt x="0" y="1885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7"/>
          <p:cNvSpPr/>
          <p:nvPr/>
        </p:nvSpPr>
        <p:spPr>
          <a:xfrm>
            <a:off x="4983479" y="1525905"/>
            <a:ext cx="231447" cy="325251"/>
          </a:xfrm>
          <a:custGeom>
            <a:avLst/>
            <a:gdLst/>
            <a:ahLst/>
            <a:cxnLst/>
            <a:rect l="0" t="0" r="0" b="0"/>
            <a:pathLst>
              <a:path w="231447" h="325251">
                <a:moveTo>
                  <a:pt x="0" y="0"/>
                </a:moveTo>
                <a:lnTo>
                  <a:pt x="7382" y="7380"/>
                </a:lnTo>
                <a:lnTo>
                  <a:pt x="8043" y="10582"/>
                </a:lnTo>
                <a:lnTo>
                  <a:pt x="8469" y="20399"/>
                </a:lnTo>
                <a:lnTo>
                  <a:pt x="9456" y="23124"/>
                </a:lnTo>
                <a:lnTo>
                  <a:pt x="13093" y="28692"/>
                </a:lnTo>
                <a:lnTo>
                  <a:pt x="15344" y="36882"/>
                </a:lnTo>
                <a:lnTo>
                  <a:pt x="16345" y="45919"/>
                </a:lnTo>
                <a:lnTo>
                  <a:pt x="16790" y="53111"/>
                </a:lnTo>
                <a:lnTo>
                  <a:pt x="17040" y="62515"/>
                </a:lnTo>
                <a:lnTo>
                  <a:pt x="19639" y="70964"/>
                </a:lnTo>
                <a:lnTo>
                  <a:pt x="23016" y="80117"/>
                </a:lnTo>
                <a:lnTo>
                  <a:pt x="24517" y="87360"/>
                </a:lnTo>
                <a:lnTo>
                  <a:pt x="27725" y="93754"/>
                </a:lnTo>
                <a:lnTo>
                  <a:pt x="29913" y="96792"/>
                </a:lnTo>
                <a:lnTo>
                  <a:pt x="32345" y="102709"/>
                </a:lnTo>
                <a:lnTo>
                  <a:pt x="34379" y="109466"/>
                </a:lnTo>
                <a:lnTo>
                  <a:pt x="38457" y="118819"/>
                </a:lnTo>
                <a:lnTo>
                  <a:pt x="43445" y="126785"/>
                </a:lnTo>
                <a:lnTo>
                  <a:pt x="48837" y="133501"/>
                </a:lnTo>
                <a:lnTo>
                  <a:pt x="54408" y="139661"/>
                </a:lnTo>
                <a:lnTo>
                  <a:pt x="56275" y="142637"/>
                </a:lnTo>
                <a:lnTo>
                  <a:pt x="58349" y="148484"/>
                </a:lnTo>
                <a:lnTo>
                  <a:pt x="59855" y="150424"/>
                </a:lnTo>
                <a:lnTo>
                  <a:pt x="61811" y="151718"/>
                </a:lnTo>
                <a:lnTo>
                  <a:pt x="64067" y="152580"/>
                </a:lnTo>
                <a:lnTo>
                  <a:pt x="69115" y="156078"/>
                </a:lnTo>
                <a:lnTo>
                  <a:pt x="71794" y="158344"/>
                </a:lnTo>
                <a:lnTo>
                  <a:pt x="74533" y="159855"/>
                </a:lnTo>
                <a:lnTo>
                  <a:pt x="80116" y="161534"/>
                </a:lnTo>
                <a:lnTo>
                  <a:pt x="85773" y="162280"/>
                </a:lnTo>
                <a:lnTo>
                  <a:pt x="91462" y="162612"/>
                </a:lnTo>
                <a:lnTo>
                  <a:pt x="97165" y="162759"/>
                </a:lnTo>
                <a:lnTo>
                  <a:pt x="99066" y="161846"/>
                </a:lnTo>
                <a:lnTo>
                  <a:pt x="100335" y="160285"/>
                </a:lnTo>
                <a:lnTo>
                  <a:pt x="101180" y="158291"/>
                </a:lnTo>
                <a:lnTo>
                  <a:pt x="102696" y="156962"/>
                </a:lnTo>
                <a:lnTo>
                  <a:pt x="104660" y="156077"/>
                </a:lnTo>
                <a:lnTo>
                  <a:pt x="106921" y="155486"/>
                </a:lnTo>
                <a:lnTo>
                  <a:pt x="111973" y="152290"/>
                </a:lnTo>
                <a:lnTo>
                  <a:pt x="117394" y="147694"/>
                </a:lnTo>
                <a:lnTo>
                  <a:pt x="122978" y="142477"/>
                </a:lnTo>
                <a:lnTo>
                  <a:pt x="126753" y="139752"/>
                </a:lnTo>
                <a:lnTo>
                  <a:pt x="131175" y="136983"/>
                </a:lnTo>
                <a:lnTo>
                  <a:pt x="136028" y="134184"/>
                </a:lnTo>
                <a:lnTo>
                  <a:pt x="140215" y="130414"/>
                </a:lnTo>
                <a:lnTo>
                  <a:pt x="147408" y="121144"/>
                </a:lnTo>
                <a:lnTo>
                  <a:pt x="153780" y="113214"/>
                </a:lnTo>
                <a:lnTo>
                  <a:pt x="159787" y="106515"/>
                </a:lnTo>
                <a:lnTo>
                  <a:pt x="165632" y="100362"/>
                </a:lnTo>
                <a:lnTo>
                  <a:pt x="171404" y="91913"/>
                </a:lnTo>
                <a:lnTo>
                  <a:pt x="177145" y="82760"/>
                </a:lnTo>
                <a:lnTo>
                  <a:pt x="182871" y="75517"/>
                </a:lnTo>
                <a:lnTo>
                  <a:pt x="186051" y="69123"/>
                </a:lnTo>
                <a:lnTo>
                  <a:pt x="187465" y="62153"/>
                </a:lnTo>
                <a:lnTo>
                  <a:pt x="188093" y="52706"/>
                </a:lnTo>
                <a:lnTo>
                  <a:pt x="189213" y="49425"/>
                </a:lnTo>
                <a:lnTo>
                  <a:pt x="190912" y="47237"/>
                </a:lnTo>
                <a:lnTo>
                  <a:pt x="192998" y="45779"/>
                </a:lnTo>
                <a:lnTo>
                  <a:pt x="193435" y="43854"/>
                </a:lnTo>
                <a:lnTo>
                  <a:pt x="192774" y="41618"/>
                </a:lnTo>
                <a:lnTo>
                  <a:pt x="191382" y="39175"/>
                </a:lnTo>
                <a:lnTo>
                  <a:pt x="189834" y="33921"/>
                </a:lnTo>
                <a:lnTo>
                  <a:pt x="188962" y="25608"/>
                </a:lnTo>
                <a:lnTo>
                  <a:pt x="188704" y="17112"/>
                </a:lnTo>
                <a:lnTo>
                  <a:pt x="188668" y="14266"/>
                </a:lnTo>
                <a:lnTo>
                  <a:pt x="187691" y="12368"/>
                </a:lnTo>
                <a:lnTo>
                  <a:pt x="186088" y="11102"/>
                </a:lnTo>
                <a:lnTo>
                  <a:pt x="184066" y="10259"/>
                </a:lnTo>
                <a:lnTo>
                  <a:pt x="182719" y="8744"/>
                </a:lnTo>
                <a:lnTo>
                  <a:pt x="181820" y="6782"/>
                </a:lnTo>
                <a:lnTo>
                  <a:pt x="180055" y="117"/>
                </a:lnTo>
                <a:lnTo>
                  <a:pt x="180024" y="12773"/>
                </a:lnTo>
                <a:lnTo>
                  <a:pt x="180976" y="15183"/>
                </a:lnTo>
                <a:lnTo>
                  <a:pt x="185915" y="23125"/>
                </a:lnTo>
                <a:lnTo>
                  <a:pt x="188754" y="31511"/>
                </a:lnTo>
                <a:lnTo>
                  <a:pt x="194251" y="40028"/>
                </a:lnTo>
                <a:lnTo>
                  <a:pt x="197257" y="48584"/>
                </a:lnTo>
                <a:lnTo>
                  <a:pt x="203756" y="57152"/>
                </a:lnTo>
                <a:lnTo>
                  <a:pt x="208986" y="62866"/>
                </a:lnTo>
                <a:lnTo>
                  <a:pt x="210762" y="66675"/>
                </a:lnTo>
                <a:lnTo>
                  <a:pt x="212734" y="75988"/>
                </a:lnTo>
                <a:lnTo>
                  <a:pt x="213611" y="83937"/>
                </a:lnTo>
                <a:lnTo>
                  <a:pt x="213845" y="87391"/>
                </a:lnTo>
                <a:lnTo>
                  <a:pt x="216645" y="96307"/>
                </a:lnTo>
                <a:lnTo>
                  <a:pt x="218725" y="101352"/>
                </a:lnTo>
                <a:lnTo>
                  <a:pt x="221065" y="106620"/>
                </a:lnTo>
                <a:lnTo>
                  <a:pt x="226204" y="117554"/>
                </a:lnTo>
                <a:lnTo>
                  <a:pt x="227955" y="123137"/>
                </a:lnTo>
                <a:lnTo>
                  <a:pt x="229123" y="128763"/>
                </a:lnTo>
                <a:lnTo>
                  <a:pt x="229902" y="134420"/>
                </a:lnTo>
                <a:lnTo>
                  <a:pt x="230420" y="140096"/>
                </a:lnTo>
                <a:lnTo>
                  <a:pt x="230766" y="145784"/>
                </a:lnTo>
                <a:lnTo>
                  <a:pt x="231150" y="157185"/>
                </a:lnTo>
                <a:lnTo>
                  <a:pt x="231397" y="180027"/>
                </a:lnTo>
                <a:lnTo>
                  <a:pt x="231446" y="202883"/>
                </a:lnTo>
                <a:lnTo>
                  <a:pt x="230497" y="208598"/>
                </a:lnTo>
                <a:lnTo>
                  <a:pt x="228912" y="214313"/>
                </a:lnTo>
                <a:lnTo>
                  <a:pt x="226903" y="220027"/>
                </a:lnTo>
                <a:lnTo>
                  <a:pt x="224612" y="225742"/>
                </a:lnTo>
                <a:lnTo>
                  <a:pt x="222131" y="231457"/>
                </a:lnTo>
                <a:lnTo>
                  <a:pt x="216836" y="242887"/>
                </a:lnTo>
                <a:lnTo>
                  <a:pt x="211307" y="254317"/>
                </a:lnTo>
                <a:lnTo>
                  <a:pt x="205675" y="263207"/>
                </a:lnTo>
                <a:lnTo>
                  <a:pt x="199044" y="271286"/>
                </a:lnTo>
                <a:lnTo>
                  <a:pt x="194608" y="276107"/>
                </a:lnTo>
                <a:lnTo>
                  <a:pt x="189747" y="281226"/>
                </a:lnTo>
                <a:lnTo>
                  <a:pt x="184601" y="285591"/>
                </a:lnTo>
                <a:lnTo>
                  <a:pt x="179265" y="289454"/>
                </a:lnTo>
                <a:lnTo>
                  <a:pt x="173802" y="292982"/>
                </a:lnTo>
                <a:lnTo>
                  <a:pt x="168256" y="296286"/>
                </a:lnTo>
                <a:lnTo>
                  <a:pt x="162654" y="299441"/>
                </a:lnTo>
                <a:lnTo>
                  <a:pt x="151348" y="305487"/>
                </a:lnTo>
                <a:lnTo>
                  <a:pt x="139974" y="311349"/>
                </a:lnTo>
                <a:lnTo>
                  <a:pt x="133321" y="314246"/>
                </a:lnTo>
                <a:lnTo>
                  <a:pt x="126028" y="317130"/>
                </a:lnTo>
                <a:lnTo>
                  <a:pt x="118309" y="320005"/>
                </a:lnTo>
                <a:lnTo>
                  <a:pt x="112211" y="321921"/>
                </a:lnTo>
                <a:lnTo>
                  <a:pt x="107192" y="323199"/>
                </a:lnTo>
                <a:lnTo>
                  <a:pt x="102894" y="324051"/>
                </a:lnTo>
                <a:lnTo>
                  <a:pt x="99076" y="324619"/>
                </a:lnTo>
                <a:lnTo>
                  <a:pt x="92294" y="325250"/>
                </a:lnTo>
                <a:lnTo>
                  <a:pt x="89152" y="324466"/>
                </a:lnTo>
                <a:lnTo>
                  <a:pt x="83121" y="321054"/>
                </a:lnTo>
                <a:lnTo>
                  <a:pt x="77265" y="318903"/>
                </a:lnTo>
                <a:lnTo>
                  <a:pt x="74370" y="318329"/>
                </a:lnTo>
                <a:lnTo>
                  <a:pt x="68614" y="315152"/>
                </a:lnTo>
                <a:lnTo>
                  <a:pt x="65745" y="312971"/>
                </a:lnTo>
                <a:lnTo>
                  <a:pt x="63833" y="310565"/>
                </a:lnTo>
                <a:lnTo>
                  <a:pt x="62558" y="308008"/>
                </a:lnTo>
                <a:lnTo>
                  <a:pt x="61708" y="305351"/>
                </a:lnTo>
                <a:lnTo>
                  <a:pt x="60189" y="303580"/>
                </a:lnTo>
                <a:lnTo>
                  <a:pt x="58224" y="302399"/>
                </a:lnTo>
                <a:lnTo>
                  <a:pt x="55961" y="301612"/>
                </a:lnTo>
                <a:lnTo>
                  <a:pt x="54453" y="300134"/>
                </a:lnTo>
                <a:lnTo>
                  <a:pt x="53447" y="298197"/>
                </a:lnTo>
                <a:lnTo>
                  <a:pt x="51436" y="2914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8"/>
          <p:cNvSpPr/>
          <p:nvPr/>
        </p:nvSpPr>
        <p:spPr>
          <a:xfrm>
            <a:off x="5369286" y="1525905"/>
            <a:ext cx="257132" cy="137160"/>
          </a:xfrm>
          <a:custGeom>
            <a:avLst/>
            <a:gdLst/>
            <a:ahLst/>
            <a:cxnLst/>
            <a:rect l="0" t="0" r="0" b="0"/>
            <a:pathLst>
              <a:path w="257132" h="137160">
                <a:moveTo>
                  <a:pt x="119971" y="0"/>
                </a:moveTo>
                <a:lnTo>
                  <a:pt x="119971" y="8219"/>
                </a:lnTo>
                <a:lnTo>
                  <a:pt x="117431" y="10955"/>
                </a:lnTo>
                <a:lnTo>
                  <a:pt x="91352" y="37188"/>
                </a:lnTo>
                <a:lnTo>
                  <a:pt x="88509" y="39080"/>
                </a:lnTo>
                <a:lnTo>
                  <a:pt x="82811" y="41181"/>
                </a:lnTo>
                <a:lnTo>
                  <a:pt x="79005" y="42694"/>
                </a:lnTo>
                <a:lnTo>
                  <a:pt x="74563" y="44655"/>
                </a:lnTo>
                <a:lnTo>
                  <a:pt x="69697" y="46915"/>
                </a:lnTo>
                <a:lnTo>
                  <a:pt x="65500" y="49374"/>
                </a:lnTo>
                <a:lnTo>
                  <a:pt x="61749" y="51966"/>
                </a:lnTo>
                <a:lnTo>
                  <a:pt x="58297" y="54646"/>
                </a:lnTo>
                <a:lnTo>
                  <a:pt x="54090" y="57386"/>
                </a:lnTo>
                <a:lnTo>
                  <a:pt x="49380" y="60165"/>
                </a:lnTo>
                <a:lnTo>
                  <a:pt x="44336" y="62970"/>
                </a:lnTo>
                <a:lnTo>
                  <a:pt x="40020" y="65792"/>
                </a:lnTo>
                <a:lnTo>
                  <a:pt x="36190" y="68626"/>
                </a:lnTo>
                <a:lnTo>
                  <a:pt x="32685" y="71468"/>
                </a:lnTo>
                <a:lnTo>
                  <a:pt x="29395" y="74315"/>
                </a:lnTo>
                <a:lnTo>
                  <a:pt x="26250" y="77166"/>
                </a:lnTo>
                <a:lnTo>
                  <a:pt x="23200" y="80019"/>
                </a:lnTo>
                <a:lnTo>
                  <a:pt x="20215" y="81921"/>
                </a:lnTo>
                <a:lnTo>
                  <a:pt x="14357" y="84034"/>
                </a:lnTo>
                <a:lnTo>
                  <a:pt x="8579" y="87513"/>
                </a:lnTo>
                <a:lnTo>
                  <a:pt x="1660" y="92957"/>
                </a:lnTo>
                <a:lnTo>
                  <a:pt x="1092" y="94356"/>
                </a:lnTo>
                <a:lnTo>
                  <a:pt x="461" y="98451"/>
                </a:lnTo>
                <a:lnTo>
                  <a:pt x="0" y="102482"/>
                </a:lnTo>
                <a:lnTo>
                  <a:pt x="2515" y="105237"/>
                </a:lnTo>
                <a:lnTo>
                  <a:pt x="4520" y="107305"/>
                </a:lnTo>
                <a:lnTo>
                  <a:pt x="6809" y="108684"/>
                </a:lnTo>
                <a:lnTo>
                  <a:pt x="11892" y="110216"/>
                </a:lnTo>
                <a:lnTo>
                  <a:pt x="17326" y="110897"/>
                </a:lnTo>
                <a:lnTo>
                  <a:pt x="23868" y="111200"/>
                </a:lnTo>
                <a:lnTo>
                  <a:pt x="43591" y="111394"/>
                </a:lnTo>
                <a:lnTo>
                  <a:pt x="65831" y="111433"/>
                </a:lnTo>
                <a:lnTo>
                  <a:pt x="72448" y="112388"/>
                </a:lnTo>
                <a:lnTo>
                  <a:pt x="79716" y="113978"/>
                </a:lnTo>
                <a:lnTo>
                  <a:pt x="87420" y="115990"/>
                </a:lnTo>
                <a:lnTo>
                  <a:pt x="95412" y="117332"/>
                </a:lnTo>
                <a:lnTo>
                  <a:pt x="103599" y="118226"/>
                </a:lnTo>
                <a:lnTo>
                  <a:pt x="111913" y="118822"/>
                </a:lnTo>
                <a:lnTo>
                  <a:pt x="119362" y="119220"/>
                </a:lnTo>
                <a:lnTo>
                  <a:pt x="132718" y="119661"/>
                </a:lnTo>
                <a:lnTo>
                  <a:pt x="138946" y="120731"/>
                </a:lnTo>
                <a:lnTo>
                  <a:pt x="145004" y="122398"/>
                </a:lnTo>
                <a:lnTo>
                  <a:pt x="150947" y="124461"/>
                </a:lnTo>
                <a:lnTo>
                  <a:pt x="157766" y="125836"/>
                </a:lnTo>
                <a:lnTo>
                  <a:pt x="165171" y="126753"/>
                </a:lnTo>
                <a:lnTo>
                  <a:pt x="179112" y="127772"/>
                </a:lnTo>
                <a:lnTo>
                  <a:pt x="188484" y="128225"/>
                </a:lnTo>
                <a:lnTo>
                  <a:pt x="198364" y="128426"/>
                </a:lnTo>
                <a:lnTo>
                  <a:pt x="203665" y="128480"/>
                </a:lnTo>
                <a:lnTo>
                  <a:pt x="209105" y="129468"/>
                </a:lnTo>
                <a:lnTo>
                  <a:pt x="214636" y="131079"/>
                </a:lnTo>
                <a:lnTo>
                  <a:pt x="228099" y="135959"/>
                </a:lnTo>
                <a:lnTo>
                  <a:pt x="235021" y="136626"/>
                </a:lnTo>
                <a:lnTo>
                  <a:pt x="243494" y="136922"/>
                </a:lnTo>
                <a:lnTo>
                  <a:pt x="257131" y="1371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9"/>
          <p:cNvSpPr/>
          <p:nvPr/>
        </p:nvSpPr>
        <p:spPr>
          <a:xfrm>
            <a:off x="5420677" y="175736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7797" y="7550"/>
                </a:lnTo>
                <a:lnTo>
                  <a:pt x="11865" y="5986"/>
                </a:lnTo>
                <a:lnTo>
                  <a:pt x="16482" y="3991"/>
                </a:lnTo>
                <a:lnTo>
                  <a:pt x="21466" y="2660"/>
                </a:lnTo>
                <a:lnTo>
                  <a:pt x="26693" y="1774"/>
                </a:lnTo>
                <a:lnTo>
                  <a:pt x="32083" y="1182"/>
                </a:lnTo>
                <a:lnTo>
                  <a:pt x="36629" y="788"/>
                </a:lnTo>
                <a:lnTo>
                  <a:pt x="40612" y="526"/>
                </a:lnTo>
                <a:lnTo>
                  <a:pt x="44219" y="350"/>
                </a:lnTo>
                <a:lnTo>
                  <a:pt x="55848" y="156"/>
                </a:lnTo>
                <a:lnTo>
                  <a:pt x="168839" y="0"/>
                </a:lnTo>
                <a:lnTo>
                  <a:pt x="173519" y="953"/>
                </a:lnTo>
                <a:lnTo>
                  <a:pt x="177592" y="2540"/>
                </a:lnTo>
                <a:lnTo>
                  <a:pt x="18859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0"/>
          <p:cNvSpPr/>
          <p:nvPr/>
        </p:nvSpPr>
        <p:spPr>
          <a:xfrm>
            <a:off x="5849302" y="1637347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7381" y="0"/>
                </a:lnTo>
                <a:lnTo>
                  <a:pt x="9683" y="953"/>
                </a:lnTo>
                <a:lnTo>
                  <a:pt x="13123" y="2540"/>
                </a:lnTo>
                <a:lnTo>
                  <a:pt x="17321" y="4551"/>
                </a:lnTo>
                <a:lnTo>
                  <a:pt x="21072" y="5891"/>
                </a:lnTo>
                <a:lnTo>
                  <a:pt x="24526" y="6785"/>
                </a:lnTo>
                <a:lnTo>
                  <a:pt x="27781" y="7381"/>
                </a:lnTo>
                <a:lnTo>
                  <a:pt x="31856" y="7778"/>
                </a:lnTo>
                <a:lnTo>
                  <a:pt x="36477" y="8043"/>
                </a:lnTo>
                <a:lnTo>
                  <a:pt x="46692" y="8337"/>
                </a:lnTo>
                <a:lnTo>
                  <a:pt x="96102" y="8569"/>
                </a:lnTo>
                <a:lnTo>
                  <a:pt x="162877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1"/>
          <p:cNvSpPr/>
          <p:nvPr/>
        </p:nvSpPr>
        <p:spPr>
          <a:xfrm>
            <a:off x="6063766" y="1509146"/>
            <a:ext cx="231307" cy="248217"/>
          </a:xfrm>
          <a:custGeom>
            <a:avLst/>
            <a:gdLst/>
            <a:ahLst/>
            <a:cxnLst/>
            <a:rect l="0" t="0" r="0" b="0"/>
            <a:pathLst>
              <a:path w="231307" h="248217">
                <a:moveTo>
                  <a:pt x="42711" y="25331"/>
                </a:moveTo>
                <a:lnTo>
                  <a:pt x="50092" y="17950"/>
                </a:lnTo>
                <a:lnTo>
                  <a:pt x="55834" y="14748"/>
                </a:lnTo>
                <a:lnTo>
                  <a:pt x="60032" y="12561"/>
                </a:lnTo>
                <a:lnTo>
                  <a:pt x="67237" y="10130"/>
                </a:lnTo>
                <a:lnTo>
                  <a:pt x="70492" y="9482"/>
                </a:lnTo>
                <a:lnTo>
                  <a:pt x="74567" y="8098"/>
                </a:lnTo>
                <a:lnTo>
                  <a:pt x="79188" y="6222"/>
                </a:lnTo>
                <a:lnTo>
                  <a:pt x="84174" y="4019"/>
                </a:lnTo>
                <a:lnTo>
                  <a:pt x="88451" y="2551"/>
                </a:lnTo>
                <a:lnTo>
                  <a:pt x="92254" y="1572"/>
                </a:lnTo>
                <a:lnTo>
                  <a:pt x="95742" y="919"/>
                </a:lnTo>
                <a:lnTo>
                  <a:pt x="99973" y="484"/>
                </a:lnTo>
                <a:lnTo>
                  <a:pt x="104698" y="194"/>
                </a:lnTo>
                <a:lnTo>
                  <a:pt x="109753" y="0"/>
                </a:lnTo>
                <a:lnTo>
                  <a:pt x="115028" y="824"/>
                </a:lnTo>
                <a:lnTo>
                  <a:pt x="120450" y="2325"/>
                </a:lnTo>
                <a:lnTo>
                  <a:pt x="125970" y="4279"/>
                </a:lnTo>
                <a:lnTo>
                  <a:pt x="131555" y="5581"/>
                </a:lnTo>
                <a:lnTo>
                  <a:pt x="137182" y="6450"/>
                </a:lnTo>
                <a:lnTo>
                  <a:pt x="142839" y="7028"/>
                </a:lnTo>
                <a:lnTo>
                  <a:pt x="147564" y="8367"/>
                </a:lnTo>
                <a:lnTo>
                  <a:pt x="151665" y="10212"/>
                </a:lnTo>
                <a:lnTo>
                  <a:pt x="155352" y="12394"/>
                </a:lnTo>
                <a:lnTo>
                  <a:pt x="159715" y="13849"/>
                </a:lnTo>
                <a:lnTo>
                  <a:pt x="164529" y="14819"/>
                </a:lnTo>
                <a:lnTo>
                  <a:pt x="169643" y="15465"/>
                </a:lnTo>
                <a:lnTo>
                  <a:pt x="174005" y="17801"/>
                </a:lnTo>
                <a:lnTo>
                  <a:pt x="177865" y="21264"/>
                </a:lnTo>
                <a:lnTo>
                  <a:pt x="181391" y="25477"/>
                </a:lnTo>
                <a:lnTo>
                  <a:pt x="187849" y="32698"/>
                </a:lnTo>
                <a:lnTo>
                  <a:pt x="193895" y="40035"/>
                </a:lnTo>
                <a:lnTo>
                  <a:pt x="196840" y="44659"/>
                </a:lnTo>
                <a:lnTo>
                  <a:pt x="199756" y="49646"/>
                </a:lnTo>
                <a:lnTo>
                  <a:pt x="201700" y="53924"/>
                </a:lnTo>
                <a:lnTo>
                  <a:pt x="203860" y="61216"/>
                </a:lnTo>
                <a:lnTo>
                  <a:pt x="204437" y="65447"/>
                </a:lnTo>
                <a:lnTo>
                  <a:pt x="204820" y="70173"/>
                </a:lnTo>
                <a:lnTo>
                  <a:pt x="205077" y="75228"/>
                </a:lnTo>
                <a:lnTo>
                  <a:pt x="205361" y="85925"/>
                </a:lnTo>
                <a:lnTo>
                  <a:pt x="205437" y="91444"/>
                </a:lnTo>
                <a:lnTo>
                  <a:pt x="204535" y="97029"/>
                </a:lnTo>
                <a:lnTo>
                  <a:pt x="202981" y="102657"/>
                </a:lnTo>
                <a:lnTo>
                  <a:pt x="200993" y="108314"/>
                </a:lnTo>
                <a:lnTo>
                  <a:pt x="199667" y="113991"/>
                </a:lnTo>
                <a:lnTo>
                  <a:pt x="198783" y="119680"/>
                </a:lnTo>
                <a:lnTo>
                  <a:pt x="198194" y="125378"/>
                </a:lnTo>
                <a:lnTo>
                  <a:pt x="195896" y="131081"/>
                </a:lnTo>
                <a:lnTo>
                  <a:pt x="192460" y="136789"/>
                </a:lnTo>
                <a:lnTo>
                  <a:pt x="188264" y="142499"/>
                </a:lnTo>
                <a:lnTo>
                  <a:pt x="185466" y="147258"/>
                </a:lnTo>
                <a:lnTo>
                  <a:pt x="183601" y="151383"/>
                </a:lnTo>
                <a:lnTo>
                  <a:pt x="182358" y="155086"/>
                </a:lnTo>
                <a:lnTo>
                  <a:pt x="179624" y="159459"/>
                </a:lnTo>
                <a:lnTo>
                  <a:pt x="175896" y="164280"/>
                </a:lnTo>
                <a:lnTo>
                  <a:pt x="171506" y="169399"/>
                </a:lnTo>
                <a:lnTo>
                  <a:pt x="167627" y="174716"/>
                </a:lnTo>
                <a:lnTo>
                  <a:pt x="164089" y="180166"/>
                </a:lnTo>
                <a:lnTo>
                  <a:pt x="160776" y="185704"/>
                </a:lnTo>
                <a:lnTo>
                  <a:pt x="156664" y="190349"/>
                </a:lnTo>
                <a:lnTo>
                  <a:pt x="152017" y="194398"/>
                </a:lnTo>
                <a:lnTo>
                  <a:pt x="147014" y="198050"/>
                </a:lnTo>
                <a:lnTo>
                  <a:pt x="141774" y="202390"/>
                </a:lnTo>
                <a:lnTo>
                  <a:pt x="136376" y="207187"/>
                </a:lnTo>
                <a:lnTo>
                  <a:pt x="130872" y="212291"/>
                </a:lnTo>
                <a:lnTo>
                  <a:pt x="125297" y="216646"/>
                </a:lnTo>
                <a:lnTo>
                  <a:pt x="119676" y="220502"/>
                </a:lnTo>
                <a:lnTo>
                  <a:pt x="114024" y="224025"/>
                </a:lnTo>
                <a:lnTo>
                  <a:pt x="109303" y="227326"/>
                </a:lnTo>
                <a:lnTo>
                  <a:pt x="105203" y="230479"/>
                </a:lnTo>
                <a:lnTo>
                  <a:pt x="101517" y="233534"/>
                </a:lnTo>
                <a:lnTo>
                  <a:pt x="97155" y="235571"/>
                </a:lnTo>
                <a:lnTo>
                  <a:pt x="92343" y="236928"/>
                </a:lnTo>
                <a:lnTo>
                  <a:pt x="87229" y="237833"/>
                </a:lnTo>
                <a:lnTo>
                  <a:pt x="82867" y="239389"/>
                </a:lnTo>
                <a:lnTo>
                  <a:pt x="79007" y="241379"/>
                </a:lnTo>
                <a:lnTo>
                  <a:pt x="72178" y="245177"/>
                </a:lnTo>
                <a:lnTo>
                  <a:pt x="65967" y="246866"/>
                </a:lnTo>
                <a:lnTo>
                  <a:pt x="60032" y="247616"/>
                </a:lnTo>
                <a:lnTo>
                  <a:pt x="54219" y="247949"/>
                </a:lnTo>
                <a:lnTo>
                  <a:pt x="48461" y="248098"/>
                </a:lnTo>
                <a:lnTo>
                  <a:pt x="44639" y="247184"/>
                </a:lnTo>
                <a:lnTo>
                  <a:pt x="40187" y="245623"/>
                </a:lnTo>
                <a:lnTo>
                  <a:pt x="35313" y="243630"/>
                </a:lnTo>
                <a:lnTo>
                  <a:pt x="31111" y="242301"/>
                </a:lnTo>
                <a:lnTo>
                  <a:pt x="23903" y="240825"/>
                </a:lnTo>
                <a:lnTo>
                  <a:pt x="17525" y="237629"/>
                </a:lnTo>
                <a:lnTo>
                  <a:pt x="14490" y="235443"/>
                </a:lnTo>
                <a:lnTo>
                  <a:pt x="8578" y="233014"/>
                </a:lnTo>
                <a:lnTo>
                  <a:pt x="5668" y="232366"/>
                </a:lnTo>
                <a:lnTo>
                  <a:pt x="3728" y="230982"/>
                </a:lnTo>
                <a:lnTo>
                  <a:pt x="2435" y="229107"/>
                </a:lnTo>
                <a:lnTo>
                  <a:pt x="998" y="224483"/>
                </a:lnTo>
                <a:lnTo>
                  <a:pt x="360" y="219253"/>
                </a:lnTo>
                <a:lnTo>
                  <a:pt x="75" y="213754"/>
                </a:lnTo>
                <a:lnTo>
                  <a:pt x="0" y="210954"/>
                </a:lnTo>
                <a:lnTo>
                  <a:pt x="902" y="209087"/>
                </a:lnTo>
                <a:lnTo>
                  <a:pt x="2456" y="207842"/>
                </a:lnTo>
                <a:lnTo>
                  <a:pt x="4444" y="207013"/>
                </a:lnTo>
                <a:lnTo>
                  <a:pt x="9194" y="203551"/>
                </a:lnTo>
                <a:lnTo>
                  <a:pt x="15432" y="198837"/>
                </a:lnTo>
                <a:lnTo>
                  <a:pt x="19763" y="196247"/>
                </a:lnTo>
                <a:lnTo>
                  <a:pt x="24555" y="193568"/>
                </a:lnTo>
                <a:lnTo>
                  <a:pt x="34959" y="188050"/>
                </a:lnTo>
                <a:lnTo>
                  <a:pt x="40400" y="185245"/>
                </a:lnTo>
                <a:lnTo>
                  <a:pt x="45933" y="183376"/>
                </a:lnTo>
                <a:lnTo>
                  <a:pt x="51527" y="182129"/>
                </a:lnTo>
                <a:lnTo>
                  <a:pt x="57161" y="181298"/>
                </a:lnTo>
                <a:lnTo>
                  <a:pt x="62822" y="180744"/>
                </a:lnTo>
                <a:lnTo>
                  <a:pt x="68501" y="180375"/>
                </a:lnTo>
                <a:lnTo>
                  <a:pt x="74192" y="180128"/>
                </a:lnTo>
                <a:lnTo>
                  <a:pt x="85595" y="179855"/>
                </a:lnTo>
                <a:lnTo>
                  <a:pt x="91303" y="179782"/>
                </a:lnTo>
                <a:lnTo>
                  <a:pt x="97013" y="180686"/>
                </a:lnTo>
                <a:lnTo>
                  <a:pt x="102725" y="182241"/>
                </a:lnTo>
                <a:lnTo>
                  <a:pt x="108438" y="184230"/>
                </a:lnTo>
                <a:lnTo>
                  <a:pt x="114151" y="185556"/>
                </a:lnTo>
                <a:lnTo>
                  <a:pt x="119866" y="186440"/>
                </a:lnTo>
                <a:lnTo>
                  <a:pt x="125580" y="187030"/>
                </a:lnTo>
                <a:lnTo>
                  <a:pt x="131295" y="188375"/>
                </a:lnTo>
                <a:lnTo>
                  <a:pt x="137009" y="190225"/>
                </a:lnTo>
                <a:lnTo>
                  <a:pt x="142724" y="192410"/>
                </a:lnTo>
                <a:lnTo>
                  <a:pt x="148439" y="194820"/>
                </a:lnTo>
                <a:lnTo>
                  <a:pt x="154154" y="197378"/>
                </a:lnTo>
                <a:lnTo>
                  <a:pt x="165584" y="202762"/>
                </a:lnTo>
                <a:lnTo>
                  <a:pt x="177014" y="208329"/>
                </a:lnTo>
                <a:lnTo>
                  <a:pt x="181776" y="211147"/>
                </a:lnTo>
                <a:lnTo>
                  <a:pt x="185904" y="213979"/>
                </a:lnTo>
                <a:lnTo>
                  <a:pt x="189608" y="216818"/>
                </a:lnTo>
                <a:lnTo>
                  <a:pt x="193983" y="219664"/>
                </a:lnTo>
                <a:lnTo>
                  <a:pt x="198803" y="222514"/>
                </a:lnTo>
                <a:lnTo>
                  <a:pt x="203923" y="225366"/>
                </a:lnTo>
                <a:lnTo>
                  <a:pt x="207336" y="228221"/>
                </a:lnTo>
                <a:lnTo>
                  <a:pt x="209611" y="231076"/>
                </a:lnTo>
                <a:lnTo>
                  <a:pt x="213091" y="236788"/>
                </a:lnTo>
                <a:lnTo>
                  <a:pt x="219453" y="244407"/>
                </a:lnTo>
                <a:lnTo>
                  <a:pt x="221276" y="246523"/>
                </a:lnTo>
                <a:lnTo>
                  <a:pt x="222714" y="247087"/>
                </a:lnTo>
                <a:lnTo>
                  <a:pt x="229327" y="247993"/>
                </a:lnTo>
                <a:lnTo>
                  <a:pt x="231306" y="24821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2"/>
          <p:cNvSpPr/>
          <p:nvPr/>
        </p:nvSpPr>
        <p:spPr>
          <a:xfrm>
            <a:off x="6406515" y="1534477"/>
            <a:ext cx="188595" cy="205741"/>
          </a:xfrm>
          <a:custGeom>
            <a:avLst/>
            <a:gdLst/>
            <a:ahLst/>
            <a:cxnLst/>
            <a:rect l="0" t="0" r="0" b="0"/>
            <a:pathLst>
              <a:path w="188595" h="20574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5181" y="22959"/>
                </a:lnTo>
                <a:lnTo>
                  <a:pt x="20400" y="28619"/>
                </a:lnTo>
                <a:lnTo>
                  <a:pt x="28692" y="37161"/>
                </a:lnTo>
                <a:lnTo>
                  <a:pt x="31511" y="40966"/>
                </a:lnTo>
                <a:lnTo>
                  <a:pt x="34342" y="45408"/>
                </a:lnTo>
                <a:lnTo>
                  <a:pt x="37182" y="50275"/>
                </a:lnTo>
                <a:lnTo>
                  <a:pt x="40980" y="55424"/>
                </a:lnTo>
                <a:lnTo>
                  <a:pt x="45417" y="60762"/>
                </a:lnTo>
                <a:lnTo>
                  <a:pt x="54475" y="70820"/>
                </a:lnTo>
                <a:lnTo>
                  <a:pt x="61676" y="78466"/>
                </a:lnTo>
                <a:lnTo>
                  <a:pt x="75636" y="92676"/>
                </a:lnTo>
                <a:lnTo>
                  <a:pt x="79951" y="97979"/>
                </a:lnTo>
                <a:lnTo>
                  <a:pt x="83781" y="103419"/>
                </a:lnTo>
                <a:lnTo>
                  <a:pt x="87286" y="108951"/>
                </a:lnTo>
                <a:lnTo>
                  <a:pt x="91528" y="113592"/>
                </a:lnTo>
                <a:lnTo>
                  <a:pt x="96261" y="117638"/>
                </a:lnTo>
                <a:lnTo>
                  <a:pt x="101321" y="121288"/>
                </a:lnTo>
                <a:lnTo>
                  <a:pt x="105647" y="125626"/>
                </a:lnTo>
                <a:lnTo>
                  <a:pt x="109484" y="130423"/>
                </a:lnTo>
                <a:lnTo>
                  <a:pt x="112994" y="135526"/>
                </a:lnTo>
                <a:lnTo>
                  <a:pt x="117239" y="140833"/>
                </a:lnTo>
                <a:lnTo>
                  <a:pt x="121974" y="146276"/>
                </a:lnTo>
                <a:lnTo>
                  <a:pt x="131363" y="156452"/>
                </a:lnTo>
                <a:lnTo>
                  <a:pt x="138711" y="164149"/>
                </a:lnTo>
                <a:lnTo>
                  <a:pt x="142956" y="167535"/>
                </a:lnTo>
                <a:lnTo>
                  <a:pt x="147691" y="170745"/>
                </a:lnTo>
                <a:lnTo>
                  <a:pt x="152753" y="173838"/>
                </a:lnTo>
                <a:lnTo>
                  <a:pt x="157080" y="176852"/>
                </a:lnTo>
                <a:lnTo>
                  <a:pt x="160918" y="179814"/>
                </a:lnTo>
                <a:lnTo>
                  <a:pt x="164428" y="182741"/>
                </a:lnTo>
                <a:lnTo>
                  <a:pt x="167721" y="185645"/>
                </a:lnTo>
                <a:lnTo>
                  <a:pt x="173920" y="191411"/>
                </a:lnTo>
                <a:lnTo>
                  <a:pt x="175954" y="194283"/>
                </a:lnTo>
                <a:lnTo>
                  <a:pt x="178214" y="200013"/>
                </a:lnTo>
                <a:lnTo>
                  <a:pt x="179769" y="201922"/>
                </a:lnTo>
                <a:lnTo>
                  <a:pt x="181758" y="203195"/>
                </a:lnTo>
                <a:lnTo>
                  <a:pt x="188594" y="2057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3"/>
          <p:cNvSpPr/>
          <p:nvPr/>
        </p:nvSpPr>
        <p:spPr>
          <a:xfrm>
            <a:off x="6397943" y="1551622"/>
            <a:ext cx="231458" cy="162879"/>
          </a:xfrm>
          <a:custGeom>
            <a:avLst/>
            <a:gdLst/>
            <a:ahLst/>
            <a:cxnLst/>
            <a:rect l="0" t="0" r="0" b="0"/>
            <a:pathLst>
              <a:path w="231458" h="162879">
                <a:moveTo>
                  <a:pt x="231457" y="0"/>
                </a:moveTo>
                <a:lnTo>
                  <a:pt x="223237" y="0"/>
                </a:lnTo>
                <a:lnTo>
                  <a:pt x="217961" y="2540"/>
                </a:lnTo>
                <a:lnTo>
                  <a:pt x="213887" y="4551"/>
                </a:lnTo>
                <a:lnTo>
                  <a:pt x="206821" y="9325"/>
                </a:lnTo>
                <a:lnTo>
                  <a:pt x="203602" y="11932"/>
                </a:lnTo>
                <a:lnTo>
                  <a:pt x="200505" y="14622"/>
                </a:lnTo>
                <a:lnTo>
                  <a:pt x="197487" y="17368"/>
                </a:lnTo>
                <a:lnTo>
                  <a:pt x="194522" y="20151"/>
                </a:lnTo>
                <a:lnTo>
                  <a:pt x="181249" y="33170"/>
                </a:lnTo>
                <a:lnTo>
                  <a:pt x="175124" y="37353"/>
                </a:lnTo>
                <a:lnTo>
                  <a:pt x="168184" y="41095"/>
                </a:lnTo>
                <a:lnTo>
                  <a:pt x="160700" y="44542"/>
                </a:lnTo>
                <a:lnTo>
                  <a:pt x="152853" y="48744"/>
                </a:lnTo>
                <a:lnTo>
                  <a:pt x="144765" y="53451"/>
                </a:lnTo>
                <a:lnTo>
                  <a:pt x="136514" y="58494"/>
                </a:lnTo>
                <a:lnTo>
                  <a:pt x="129109" y="63761"/>
                </a:lnTo>
                <a:lnTo>
                  <a:pt x="122268" y="69177"/>
                </a:lnTo>
                <a:lnTo>
                  <a:pt x="115802" y="74693"/>
                </a:lnTo>
                <a:lnTo>
                  <a:pt x="107680" y="80276"/>
                </a:lnTo>
                <a:lnTo>
                  <a:pt x="98456" y="85902"/>
                </a:lnTo>
                <a:lnTo>
                  <a:pt x="88498" y="91558"/>
                </a:lnTo>
                <a:lnTo>
                  <a:pt x="79953" y="97234"/>
                </a:lnTo>
                <a:lnTo>
                  <a:pt x="72352" y="102922"/>
                </a:lnTo>
                <a:lnTo>
                  <a:pt x="65379" y="108620"/>
                </a:lnTo>
                <a:lnTo>
                  <a:pt x="58826" y="113371"/>
                </a:lnTo>
                <a:lnTo>
                  <a:pt x="52552" y="117491"/>
                </a:lnTo>
                <a:lnTo>
                  <a:pt x="46464" y="121190"/>
                </a:lnTo>
                <a:lnTo>
                  <a:pt x="40501" y="124608"/>
                </a:lnTo>
                <a:lnTo>
                  <a:pt x="28794" y="130946"/>
                </a:lnTo>
                <a:lnTo>
                  <a:pt x="23958" y="133970"/>
                </a:lnTo>
                <a:lnTo>
                  <a:pt x="19782" y="136938"/>
                </a:lnTo>
                <a:lnTo>
                  <a:pt x="16045" y="139870"/>
                </a:lnTo>
                <a:lnTo>
                  <a:pt x="12601" y="142777"/>
                </a:lnTo>
                <a:lnTo>
                  <a:pt x="9353" y="145667"/>
                </a:lnTo>
                <a:lnTo>
                  <a:pt x="1847" y="152599"/>
                </a:lnTo>
                <a:lnTo>
                  <a:pt x="1231" y="154120"/>
                </a:lnTo>
                <a:lnTo>
                  <a:pt x="547" y="158350"/>
                </a:lnTo>
                <a:lnTo>
                  <a:pt x="0" y="162867"/>
                </a:lnTo>
                <a:lnTo>
                  <a:pt x="8572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4"/>
          <p:cNvSpPr/>
          <p:nvPr/>
        </p:nvSpPr>
        <p:spPr>
          <a:xfrm>
            <a:off x="6800850" y="1534477"/>
            <a:ext cx="94298" cy="197169"/>
          </a:xfrm>
          <a:custGeom>
            <a:avLst/>
            <a:gdLst/>
            <a:ahLst/>
            <a:cxnLst/>
            <a:rect l="0" t="0" r="0" b="0"/>
            <a:pathLst>
              <a:path w="94298" h="197169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0" y="12770"/>
                </a:lnTo>
                <a:lnTo>
                  <a:pt x="5891" y="15181"/>
                </a:lnTo>
                <a:lnTo>
                  <a:pt x="7380" y="20400"/>
                </a:lnTo>
                <a:lnTo>
                  <a:pt x="8730" y="23125"/>
                </a:lnTo>
                <a:lnTo>
                  <a:pt x="10583" y="25894"/>
                </a:lnTo>
                <a:lnTo>
                  <a:pt x="12770" y="28693"/>
                </a:lnTo>
                <a:lnTo>
                  <a:pt x="15181" y="32463"/>
                </a:lnTo>
                <a:lnTo>
                  <a:pt x="17740" y="36882"/>
                </a:lnTo>
                <a:lnTo>
                  <a:pt x="23124" y="46872"/>
                </a:lnTo>
                <a:lnTo>
                  <a:pt x="28692" y="57662"/>
                </a:lnTo>
                <a:lnTo>
                  <a:pt x="30558" y="62254"/>
                </a:lnTo>
                <a:lnTo>
                  <a:pt x="31802" y="66268"/>
                </a:lnTo>
                <a:lnTo>
                  <a:pt x="32631" y="69896"/>
                </a:lnTo>
                <a:lnTo>
                  <a:pt x="34136" y="74220"/>
                </a:lnTo>
                <a:lnTo>
                  <a:pt x="36093" y="79007"/>
                </a:lnTo>
                <a:lnTo>
                  <a:pt x="38349" y="84104"/>
                </a:lnTo>
                <a:lnTo>
                  <a:pt x="43396" y="94847"/>
                </a:lnTo>
                <a:lnTo>
                  <a:pt x="46076" y="100379"/>
                </a:lnTo>
                <a:lnTo>
                  <a:pt x="47862" y="105972"/>
                </a:lnTo>
                <a:lnTo>
                  <a:pt x="49053" y="111605"/>
                </a:lnTo>
                <a:lnTo>
                  <a:pt x="49847" y="117266"/>
                </a:lnTo>
                <a:lnTo>
                  <a:pt x="51328" y="121993"/>
                </a:lnTo>
                <a:lnTo>
                  <a:pt x="53269" y="126096"/>
                </a:lnTo>
                <a:lnTo>
                  <a:pt x="55515" y="129784"/>
                </a:lnTo>
                <a:lnTo>
                  <a:pt x="57965" y="134148"/>
                </a:lnTo>
                <a:lnTo>
                  <a:pt x="63227" y="144076"/>
                </a:lnTo>
                <a:lnTo>
                  <a:pt x="65964" y="148438"/>
                </a:lnTo>
                <a:lnTo>
                  <a:pt x="68741" y="152299"/>
                </a:lnTo>
                <a:lnTo>
                  <a:pt x="71544" y="155825"/>
                </a:lnTo>
                <a:lnTo>
                  <a:pt x="73414" y="159128"/>
                </a:lnTo>
                <a:lnTo>
                  <a:pt x="74660" y="162283"/>
                </a:lnTo>
                <a:lnTo>
                  <a:pt x="75490" y="165339"/>
                </a:lnTo>
                <a:lnTo>
                  <a:pt x="76996" y="168328"/>
                </a:lnTo>
                <a:lnTo>
                  <a:pt x="78954" y="171274"/>
                </a:lnTo>
                <a:lnTo>
                  <a:pt x="81211" y="174190"/>
                </a:lnTo>
                <a:lnTo>
                  <a:pt x="83718" y="179970"/>
                </a:lnTo>
                <a:lnTo>
                  <a:pt x="85328" y="186891"/>
                </a:lnTo>
                <a:lnTo>
                  <a:pt x="85607" y="192641"/>
                </a:lnTo>
                <a:lnTo>
                  <a:pt x="85690" y="195826"/>
                </a:lnTo>
                <a:lnTo>
                  <a:pt x="86654" y="196273"/>
                </a:lnTo>
                <a:lnTo>
                  <a:pt x="88249" y="196571"/>
                </a:lnTo>
                <a:lnTo>
                  <a:pt x="94297" y="1971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5"/>
          <p:cNvSpPr/>
          <p:nvPr/>
        </p:nvSpPr>
        <p:spPr>
          <a:xfrm>
            <a:off x="6740842" y="160305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15600" y="8573"/>
                </a:lnTo>
                <a:lnTo>
                  <a:pt x="18020" y="7620"/>
                </a:lnTo>
                <a:lnTo>
                  <a:pt x="21539" y="6033"/>
                </a:lnTo>
                <a:lnTo>
                  <a:pt x="25789" y="4022"/>
                </a:lnTo>
                <a:lnTo>
                  <a:pt x="31481" y="2681"/>
                </a:lnTo>
                <a:lnTo>
                  <a:pt x="38132" y="1787"/>
                </a:lnTo>
                <a:lnTo>
                  <a:pt x="45424" y="1192"/>
                </a:lnTo>
                <a:lnTo>
                  <a:pt x="52190" y="794"/>
                </a:lnTo>
                <a:lnTo>
                  <a:pt x="64788" y="353"/>
                </a:lnTo>
                <a:lnTo>
                  <a:pt x="103499" y="47"/>
                </a:lnTo>
                <a:lnTo>
                  <a:pt x="23145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6"/>
          <p:cNvSpPr/>
          <p:nvPr/>
        </p:nvSpPr>
        <p:spPr>
          <a:xfrm>
            <a:off x="7058025" y="1495248"/>
            <a:ext cx="214306" cy="236279"/>
          </a:xfrm>
          <a:custGeom>
            <a:avLst/>
            <a:gdLst/>
            <a:ahLst/>
            <a:cxnLst/>
            <a:rect l="0" t="0" r="0" b="0"/>
            <a:pathLst>
              <a:path w="214306" h="236279">
                <a:moveTo>
                  <a:pt x="60007" y="4939"/>
                </a:moveTo>
                <a:lnTo>
                  <a:pt x="60007" y="0"/>
                </a:lnTo>
                <a:lnTo>
                  <a:pt x="60007" y="2109"/>
                </a:lnTo>
                <a:lnTo>
                  <a:pt x="60960" y="3052"/>
                </a:lnTo>
                <a:lnTo>
                  <a:pt x="62548" y="3681"/>
                </a:lnTo>
                <a:lnTo>
                  <a:pt x="67388" y="4691"/>
                </a:lnTo>
                <a:lnTo>
                  <a:pt x="63676" y="4865"/>
                </a:lnTo>
                <a:lnTo>
                  <a:pt x="62452" y="5843"/>
                </a:lnTo>
                <a:lnTo>
                  <a:pt x="61638" y="7446"/>
                </a:lnTo>
                <a:lnTo>
                  <a:pt x="61094" y="9468"/>
                </a:lnTo>
                <a:lnTo>
                  <a:pt x="57950" y="14255"/>
                </a:lnTo>
                <a:lnTo>
                  <a:pt x="55778" y="16864"/>
                </a:lnTo>
                <a:lnTo>
                  <a:pt x="54330" y="19557"/>
                </a:lnTo>
                <a:lnTo>
                  <a:pt x="52722" y="25088"/>
                </a:lnTo>
                <a:lnTo>
                  <a:pt x="51341" y="28849"/>
                </a:lnTo>
                <a:lnTo>
                  <a:pt x="49467" y="33262"/>
                </a:lnTo>
                <a:lnTo>
                  <a:pt x="47266" y="38108"/>
                </a:lnTo>
                <a:lnTo>
                  <a:pt x="44845" y="42292"/>
                </a:lnTo>
                <a:lnTo>
                  <a:pt x="39616" y="49480"/>
                </a:lnTo>
                <a:lnTo>
                  <a:pt x="36888" y="53683"/>
                </a:lnTo>
                <a:lnTo>
                  <a:pt x="34117" y="58390"/>
                </a:lnTo>
                <a:lnTo>
                  <a:pt x="31316" y="63433"/>
                </a:lnTo>
                <a:lnTo>
                  <a:pt x="25665" y="74116"/>
                </a:lnTo>
                <a:lnTo>
                  <a:pt x="22826" y="79632"/>
                </a:lnTo>
                <a:lnTo>
                  <a:pt x="19980" y="84262"/>
                </a:lnTo>
                <a:lnTo>
                  <a:pt x="17129" y="88301"/>
                </a:lnTo>
                <a:lnTo>
                  <a:pt x="14277" y="91946"/>
                </a:lnTo>
                <a:lnTo>
                  <a:pt x="11423" y="96281"/>
                </a:lnTo>
                <a:lnTo>
                  <a:pt x="8568" y="101076"/>
                </a:lnTo>
                <a:lnTo>
                  <a:pt x="5712" y="106178"/>
                </a:lnTo>
                <a:lnTo>
                  <a:pt x="3808" y="111484"/>
                </a:lnTo>
                <a:lnTo>
                  <a:pt x="2538" y="116927"/>
                </a:lnTo>
                <a:lnTo>
                  <a:pt x="1692" y="122460"/>
                </a:lnTo>
                <a:lnTo>
                  <a:pt x="1127" y="127101"/>
                </a:lnTo>
                <a:lnTo>
                  <a:pt x="752" y="131148"/>
                </a:lnTo>
                <a:lnTo>
                  <a:pt x="501" y="134798"/>
                </a:lnTo>
                <a:lnTo>
                  <a:pt x="334" y="139137"/>
                </a:lnTo>
                <a:lnTo>
                  <a:pt x="99" y="153392"/>
                </a:lnTo>
                <a:lnTo>
                  <a:pt x="0" y="200555"/>
                </a:lnTo>
                <a:lnTo>
                  <a:pt x="953" y="204882"/>
                </a:lnTo>
                <a:lnTo>
                  <a:pt x="4550" y="212230"/>
                </a:lnTo>
                <a:lnTo>
                  <a:pt x="9325" y="218671"/>
                </a:lnTo>
                <a:lnTo>
                  <a:pt x="11931" y="221722"/>
                </a:lnTo>
                <a:lnTo>
                  <a:pt x="14622" y="223756"/>
                </a:lnTo>
                <a:lnTo>
                  <a:pt x="20151" y="226016"/>
                </a:lnTo>
                <a:lnTo>
                  <a:pt x="23911" y="227571"/>
                </a:lnTo>
                <a:lnTo>
                  <a:pt x="28323" y="229561"/>
                </a:lnTo>
                <a:lnTo>
                  <a:pt x="33170" y="231839"/>
                </a:lnTo>
                <a:lnTo>
                  <a:pt x="37353" y="233358"/>
                </a:lnTo>
                <a:lnTo>
                  <a:pt x="41095" y="234371"/>
                </a:lnTo>
                <a:lnTo>
                  <a:pt x="44542" y="235046"/>
                </a:lnTo>
                <a:lnTo>
                  <a:pt x="48744" y="235496"/>
                </a:lnTo>
                <a:lnTo>
                  <a:pt x="53451" y="235796"/>
                </a:lnTo>
                <a:lnTo>
                  <a:pt x="58494" y="235997"/>
                </a:lnTo>
                <a:lnTo>
                  <a:pt x="69177" y="236219"/>
                </a:lnTo>
                <a:lnTo>
                  <a:pt x="74693" y="236278"/>
                </a:lnTo>
                <a:lnTo>
                  <a:pt x="81227" y="235365"/>
                </a:lnTo>
                <a:lnTo>
                  <a:pt x="88441" y="233804"/>
                </a:lnTo>
                <a:lnTo>
                  <a:pt x="96108" y="231811"/>
                </a:lnTo>
                <a:lnTo>
                  <a:pt x="103125" y="230482"/>
                </a:lnTo>
                <a:lnTo>
                  <a:pt x="109707" y="229596"/>
                </a:lnTo>
                <a:lnTo>
                  <a:pt x="116000" y="229005"/>
                </a:lnTo>
                <a:lnTo>
                  <a:pt x="122101" y="227659"/>
                </a:lnTo>
                <a:lnTo>
                  <a:pt x="128073" y="225809"/>
                </a:lnTo>
                <a:lnTo>
                  <a:pt x="133959" y="223623"/>
                </a:lnTo>
                <a:lnTo>
                  <a:pt x="139789" y="221213"/>
                </a:lnTo>
                <a:lnTo>
                  <a:pt x="145580" y="218654"/>
                </a:lnTo>
                <a:lnTo>
                  <a:pt x="157095" y="213271"/>
                </a:lnTo>
                <a:lnTo>
                  <a:pt x="202879" y="190666"/>
                </a:lnTo>
                <a:lnTo>
                  <a:pt x="206690" y="187812"/>
                </a:lnTo>
                <a:lnTo>
                  <a:pt x="209231" y="184957"/>
                </a:lnTo>
                <a:lnTo>
                  <a:pt x="210925" y="182101"/>
                </a:lnTo>
                <a:lnTo>
                  <a:pt x="212807" y="176388"/>
                </a:lnTo>
                <a:lnTo>
                  <a:pt x="213643" y="170673"/>
                </a:lnTo>
                <a:lnTo>
                  <a:pt x="214015" y="164959"/>
                </a:lnTo>
                <a:lnTo>
                  <a:pt x="214180" y="159244"/>
                </a:lnTo>
                <a:lnTo>
                  <a:pt x="214305" y="143792"/>
                </a:lnTo>
                <a:lnTo>
                  <a:pt x="211769" y="140312"/>
                </a:lnTo>
                <a:lnTo>
                  <a:pt x="209759" y="138050"/>
                </a:lnTo>
                <a:lnTo>
                  <a:pt x="207467" y="136542"/>
                </a:lnTo>
                <a:lnTo>
                  <a:pt x="202380" y="134867"/>
                </a:lnTo>
                <a:lnTo>
                  <a:pt x="198737" y="134420"/>
                </a:lnTo>
                <a:lnTo>
                  <a:pt x="194404" y="134122"/>
                </a:lnTo>
                <a:lnTo>
                  <a:pt x="189610" y="133924"/>
                </a:lnTo>
                <a:lnTo>
                  <a:pt x="179203" y="133703"/>
                </a:lnTo>
                <a:lnTo>
                  <a:pt x="173761" y="133644"/>
                </a:lnTo>
                <a:lnTo>
                  <a:pt x="169181" y="134557"/>
                </a:lnTo>
                <a:lnTo>
                  <a:pt x="165175" y="136119"/>
                </a:lnTo>
                <a:lnTo>
                  <a:pt x="161551" y="138112"/>
                </a:lnTo>
                <a:lnTo>
                  <a:pt x="156278" y="139441"/>
                </a:lnTo>
                <a:lnTo>
                  <a:pt x="149905" y="140327"/>
                </a:lnTo>
                <a:lnTo>
                  <a:pt x="142799" y="140918"/>
                </a:lnTo>
                <a:lnTo>
                  <a:pt x="137110" y="142264"/>
                </a:lnTo>
                <a:lnTo>
                  <a:pt x="132364" y="144114"/>
                </a:lnTo>
                <a:lnTo>
                  <a:pt x="123598" y="148709"/>
                </a:lnTo>
                <a:lnTo>
                  <a:pt x="96874" y="162220"/>
                </a:lnTo>
                <a:lnTo>
                  <a:pt x="92205" y="165038"/>
                </a:lnTo>
                <a:lnTo>
                  <a:pt x="88140" y="167869"/>
                </a:lnTo>
                <a:lnTo>
                  <a:pt x="84477" y="170709"/>
                </a:lnTo>
                <a:lnTo>
                  <a:pt x="77868" y="176405"/>
                </a:lnTo>
                <a:lnTo>
                  <a:pt x="71756" y="182111"/>
                </a:lnTo>
                <a:lnTo>
                  <a:pt x="61742" y="191842"/>
                </a:lnTo>
                <a:lnTo>
                  <a:pt x="61164" y="193358"/>
                </a:lnTo>
                <a:lnTo>
                  <a:pt x="60350" y="200044"/>
                </a:lnTo>
                <a:lnTo>
                  <a:pt x="60108" y="207105"/>
                </a:lnTo>
                <a:lnTo>
                  <a:pt x="60052" y="209090"/>
                </a:lnTo>
                <a:lnTo>
                  <a:pt x="62567" y="212513"/>
                </a:lnTo>
                <a:lnTo>
                  <a:pt x="64571" y="214759"/>
                </a:lnTo>
                <a:lnTo>
                  <a:pt x="66860" y="216257"/>
                </a:lnTo>
                <a:lnTo>
                  <a:pt x="71942" y="217920"/>
                </a:lnTo>
                <a:lnTo>
                  <a:pt x="73679" y="219317"/>
                </a:lnTo>
                <a:lnTo>
                  <a:pt x="74837" y="221200"/>
                </a:lnTo>
                <a:lnTo>
                  <a:pt x="75609" y="223408"/>
                </a:lnTo>
                <a:lnTo>
                  <a:pt x="77075" y="224880"/>
                </a:lnTo>
                <a:lnTo>
                  <a:pt x="79006" y="225861"/>
                </a:lnTo>
                <a:lnTo>
                  <a:pt x="85725" y="22782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7"/>
          <p:cNvSpPr/>
          <p:nvPr/>
        </p:nvSpPr>
        <p:spPr>
          <a:xfrm>
            <a:off x="4486275" y="2914681"/>
            <a:ext cx="94181" cy="42823"/>
          </a:xfrm>
          <a:custGeom>
            <a:avLst/>
            <a:gdLst/>
            <a:ahLst/>
            <a:cxnLst/>
            <a:rect l="0" t="0" r="0" b="0"/>
            <a:pathLst>
              <a:path w="94181" h="42823">
                <a:moveTo>
                  <a:pt x="68579" y="25686"/>
                </a:moveTo>
                <a:lnTo>
                  <a:pt x="75961" y="25686"/>
                </a:lnTo>
                <a:lnTo>
                  <a:pt x="77310" y="26639"/>
                </a:lnTo>
                <a:lnTo>
                  <a:pt x="79163" y="28226"/>
                </a:lnTo>
                <a:lnTo>
                  <a:pt x="85340" y="33906"/>
                </a:lnTo>
                <a:lnTo>
                  <a:pt x="85469" y="34976"/>
                </a:lnTo>
                <a:lnTo>
                  <a:pt x="85554" y="36642"/>
                </a:lnTo>
                <a:lnTo>
                  <a:pt x="85722" y="42724"/>
                </a:lnTo>
                <a:lnTo>
                  <a:pt x="83183" y="42784"/>
                </a:lnTo>
                <a:lnTo>
                  <a:pt x="78343" y="42822"/>
                </a:lnTo>
                <a:lnTo>
                  <a:pt x="76993" y="41872"/>
                </a:lnTo>
                <a:lnTo>
                  <a:pt x="75142" y="40287"/>
                </a:lnTo>
                <a:lnTo>
                  <a:pt x="72954" y="38277"/>
                </a:lnTo>
                <a:lnTo>
                  <a:pt x="70544" y="36938"/>
                </a:lnTo>
                <a:lnTo>
                  <a:pt x="67984" y="36045"/>
                </a:lnTo>
                <a:lnTo>
                  <a:pt x="61583" y="34612"/>
                </a:lnTo>
                <a:lnTo>
                  <a:pt x="60105" y="33541"/>
                </a:lnTo>
                <a:lnTo>
                  <a:pt x="58167" y="31875"/>
                </a:lnTo>
                <a:lnTo>
                  <a:pt x="52764" y="26909"/>
                </a:lnTo>
                <a:lnTo>
                  <a:pt x="44170" y="18413"/>
                </a:lnTo>
                <a:lnTo>
                  <a:pt x="43734" y="17027"/>
                </a:lnTo>
                <a:lnTo>
                  <a:pt x="43444" y="15151"/>
                </a:lnTo>
                <a:lnTo>
                  <a:pt x="43250" y="12948"/>
                </a:lnTo>
                <a:lnTo>
                  <a:pt x="44073" y="11479"/>
                </a:lnTo>
                <a:lnTo>
                  <a:pt x="45574" y="10499"/>
                </a:lnTo>
                <a:lnTo>
                  <a:pt x="47528" y="9847"/>
                </a:lnTo>
                <a:lnTo>
                  <a:pt x="48830" y="8459"/>
                </a:lnTo>
                <a:lnTo>
                  <a:pt x="49698" y="6581"/>
                </a:lnTo>
                <a:lnTo>
                  <a:pt x="50277" y="4377"/>
                </a:lnTo>
                <a:lnTo>
                  <a:pt x="51615" y="2907"/>
                </a:lnTo>
                <a:lnTo>
                  <a:pt x="53460" y="1928"/>
                </a:lnTo>
                <a:lnTo>
                  <a:pt x="55642" y="1275"/>
                </a:lnTo>
                <a:lnTo>
                  <a:pt x="58049" y="839"/>
                </a:lnTo>
                <a:lnTo>
                  <a:pt x="60607" y="549"/>
                </a:lnTo>
                <a:lnTo>
                  <a:pt x="67005" y="83"/>
                </a:lnTo>
                <a:lnTo>
                  <a:pt x="70420" y="20"/>
                </a:lnTo>
                <a:lnTo>
                  <a:pt x="72664" y="3"/>
                </a:lnTo>
                <a:lnTo>
                  <a:pt x="75112" y="944"/>
                </a:lnTo>
                <a:lnTo>
                  <a:pt x="77697" y="2524"/>
                </a:lnTo>
                <a:lnTo>
                  <a:pt x="84139" y="7353"/>
                </a:lnTo>
                <a:lnTo>
                  <a:pt x="85620" y="7749"/>
                </a:lnTo>
                <a:lnTo>
                  <a:pt x="87560" y="8013"/>
                </a:lnTo>
                <a:lnTo>
                  <a:pt x="89806" y="8189"/>
                </a:lnTo>
                <a:lnTo>
                  <a:pt x="91302" y="9259"/>
                </a:lnTo>
                <a:lnTo>
                  <a:pt x="92301" y="10925"/>
                </a:lnTo>
                <a:lnTo>
                  <a:pt x="93902" y="15891"/>
                </a:lnTo>
                <a:lnTo>
                  <a:pt x="94034" y="17251"/>
                </a:lnTo>
                <a:lnTo>
                  <a:pt x="94122" y="19110"/>
                </a:lnTo>
                <a:lnTo>
                  <a:pt x="94180" y="21302"/>
                </a:lnTo>
                <a:lnTo>
                  <a:pt x="93267" y="23716"/>
                </a:lnTo>
                <a:lnTo>
                  <a:pt x="91705" y="26278"/>
                </a:lnTo>
                <a:lnTo>
                  <a:pt x="86906" y="32682"/>
                </a:lnTo>
                <a:lnTo>
                  <a:pt x="84607" y="33208"/>
                </a:lnTo>
                <a:lnTo>
                  <a:pt x="81170" y="33558"/>
                </a:lnTo>
                <a:lnTo>
                  <a:pt x="73223" y="33947"/>
                </a:lnTo>
                <a:lnTo>
                  <a:pt x="61936" y="34218"/>
                </a:lnTo>
                <a:lnTo>
                  <a:pt x="39906" y="34257"/>
                </a:lnTo>
                <a:lnTo>
                  <a:pt x="38034" y="33305"/>
                </a:lnTo>
                <a:lnTo>
                  <a:pt x="36786" y="31718"/>
                </a:lnTo>
                <a:lnTo>
                  <a:pt x="35954" y="29707"/>
                </a:lnTo>
                <a:lnTo>
                  <a:pt x="34447" y="28367"/>
                </a:lnTo>
                <a:lnTo>
                  <a:pt x="32489" y="27473"/>
                </a:lnTo>
                <a:lnTo>
                  <a:pt x="27055" y="26039"/>
                </a:lnTo>
                <a:lnTo>
                  <a:pt x="26609" y="24969"/>
                </a:lnTo>
                <a:lnTo>
                  <a:pt x="26311" y="23303"/>
                </a:lnTo>
                <a:lnTo>
                  <a:pt x="26113" y="21240"/>
                </a:lnTo>
                <a:lnTo>
                  <a:pt x="25029" y="19864"/>
                </a:lnTo>
                <a:lnTo>
                  <a:pt x="23353" y="18947"/>
                </a:lnTo>
                <a:lnTo>
                  <a:pt x="21284" y="18336"/>
                </a:lnTo>
                <a:lnTo>
                  <a:pt x="20856" y="16976"/>
                </a:lnTo>
                <a:lnTo>
                  <a:pt x="21524" y="15117"/>
                </a:lnTo>
                <a:lnTo>
                  <a:pt x="24889" y="9840"/>
                </a:lnTo>
                <a:lnTo>
                  <a:pt x="26117" y="9407"/>
                </a:lnTo>
                <a:lnTo>
                  <a:pt x="27889" y="9119"/>
                </a:lnTo>
                <a:lnTo>
                  <a:pt x="30022" y="8926"/>
                </a:lnTo>
                <a:lnTo>
                  <a:pt x="32398" y="7845"/>
                </a:lnTo>
                <a:lnTo>
                  <a:pt x="34933" y="6172"/>
                </a:lnTo>
                <a:lnTo>
                  <a:pt x="37576" y="4104"/>
                </a:lnTo>
                <a:lnTo>
                  <a:pt x="40291" y="2726"/>
                </a:lnTo>
                <a:lnTo>
                  <a:pt x="43053" y="1807"/>
                </a:lnTo>
                <a:lnTo>
                  <a:pt x="45846" y="1194"/>
                </a:lnTo>
                <a:lnTo>
                  <a:pt x="48662" y="786"/>
                </a:lnTo>
                <a:lnTo>
                  <a:pt x="51491" y="513"/>
                </a:lnTo>
                <a:lnTo>
                  <a:pt x="54330" y="332"/>
                </a:lnTo>
                <a:lnTo>
                  <a:pt x="57175" y="211"/>
                </a:lnTo>
                <a:lnTo>
                  <a:pt x="62876" y="76"/>
                </a:lnTo>
                <a:lnTo>
                  <a:pt x="71440" y="0"/>
                </a:lnTo>
                <a:lnTo>
                  <a:pt x="74297" y="942"/>
                </a:lnTo>
                <a:lnTo>
                  <a:pt x="77154" y="2523"/>
                </a:lnTo>
                <a:lnTo>
                  <a:pt x="84032" y="7352"/>
                </a:lnTo>
                <a:lnTo>
                  <a:pt x="84596" y="8701"/>
                </a:lnTo>
                <a:lnTo>
                  <a:pt x="84972" y="10553"/>
                </a:lnTo>
                <a:lnTo>
                  <a:pt x="85223" y="12740"/>
                </a:lnTo>
                <a:lnTo>
                  <a:pt x="85390" y="15150"/>
                </a:lnTo>
                <a:lnTo>
                  <a:pt x="85502" y="17710"/>
                </a:lnTo>
                <a:lnTo>
                  <a:pt x="85626" y="23093"/>
                </a:lnTo>
                <a:lnTo>
                  <a:pt x="85681" y="28661"/>
                </a:lnTo>
                <a:lnTo>
                  <a:pt x="84743" y="30527"/>
                </a:lnTo>
                <a:lnTo>
                  <a:pt x="83165" y="31771"/>
                </a:lnTo>
                <a:lnTo>
                  <a:pt x="81161" y="32600"/>
                </a:lnTo>
                <a:lnTo>
                  <a:pt x="78872" y="33153"/>
                </a:lnTo>
                <a:lnTo>
                  <a:pt x="76394" y="33522"/>
                </a:lnTo>
                <a:lnTo>
                  <a:pt x="73789" y="33767"/>
                </a:lnTo>
                <a:lnTo>
                  <a:pt x="70148" y="34884"/>
                </a:lnTo>
                <a:lnTo>
                  <a:pt x="65815" y="36580"/>
                </a:lnTo>
                <a:lnTo>
                  <a:pt x="61021" y="38664"/>
                </a:lnTo>
                <a:lnTo>
                  <a:pt x="56874" y="40053"/>
                </a:lnTo>
                <a:lnTo>
                  <a:pt x="53155" y="40979"/>
                </a:lnTo>
                <a:lnTo>
                  <a:pt x="49724" y="41597"/>
                </a:lnTo>
                <a:lnTo>
                  <a:pt x="45532" y="42008"/>
                </a:lnTo>
                <a:lnTo>
                  <a:pt x="40832" y="42282"/>
                </a:lnTo>
                <a:lnTo>
                  <a:pt x="31482" y="42587"/>
                </a:lnTo>
                <a:lnTo>
                  <a:pt x="17719" y="42783"/>
                </a:lnTo>
                <a:lnTo>
                  <a:pt x="10379" y="42822"/>
                </a:lnTo>
                <a:lnTo>
                  <a:pt x="8824" y="41872"/>
                </a:lnTo>
                <a:lnTo>
                  <a:pt x="6835" y="40287"/>
                </a:lnTo>
                <a:lnTo>
                  <a:pt x="0" y="342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8"/>
          <p:cNvSpPr/>
          <p:nvPr/>
        </p:nvSpPr>
        <p:spPr>
          <a:xfrm>
            <a:off x="4736112" y="3334715"/>
            <a:ext cx="100401" cy="85703"/>
          </a:xfrm>
          <a:custGeom>
            <a:avLst/>
            <a:gdLst/>
            <a:ahLst/>
            <a:cxnLst/>
            <a:rect l="0" t="0" r="0" b="0"/>
            <a:pathLst>
              <a:path w="100401" h="85703">
                <a:moveTo>
                  <a:pt x="58772" y="59995"/>
                </a:moveTo>
                <a:lnTo>
                  <a:pt x="58772" y="72765"/>
                </a:lnTo>
                <a:lnTo>
                  <a:pt x="57820" y="74223"/>
                </a:lnTo>
                <a:lnTo>
                  <a:pt x="56233" y="75195"/>
                </a:lnTo>
                <a:lnTo>
                  <a:pt x="54222" y="75843"/>
                </a:lnTo>
                <a:lnTo>
                  <a:pt x="52881" y="77228"/>
                </a:lnTo>
                <a:lnTo>
                  <a:pt x="51987" y="79104"/>
                </a:lnTo>
                <a:lnTo>
                  <a:pt x="51391" y="81306"/>
                </a:lnTo>
                <a:lnTo>
                  <a:pt x="50042" y="82775"/>
                </a:lnTo>
                <a:lnTo>
                  <a:pt x="48190" y="83754"/>
                </a:lnTo>
                <a:lnTo>
                  <a:pt x="42924" y="85325"/>
                </a:lnTo>
                <a:lnTo>
                  <a:pt x="41539" y="85454"/>
                </a:lnTo>
                <a:lnTo>
                  <a:pt x="39664" y="85540"/>
                </a:lnTo>
                <a:lnTo>
                  <a:pt x="35040" y="85636"/>
                </a:lnTo>
                <a:lnTo>
                  <a:pt x="21510" y="85702"/>
                </a:lnTo>
                <a:lnTo>
                  <a:pt x="18691" y="84753"/>
                </a:lnTo>
                <a:lnTo>
                  <a:pt x="15859" y="83168"/>
                </a:lnTo>
                <a:lnTo>
                  <a:pt x="9021" y="78330"/>
                </a:lnTo>
                <a:lnTo>
                  <a:pt x="8460" y="76981"/>
                </a:lnTo>
                <a:lnTo>
                  <a:pt x="8086" y="75129"/>
                </a:lnTo>
                <a:lnTo>
                  <a:pt x="7837" y="72942"/>
                </a:lnTo>
                <a:lnTo>
                  <a:pt x="6717" y="71484"/>
                </a:lnTo>
                <a:lnTo>
                  <a:pt x="5019" y="70512"/>
                </a:lnTo>
                <a:lnTo>
                  <a:pt x="2935" y="69864"/>
                </a:lnTo>
                <a:lnTo>
                  <a:pt x="1544" y="68479"/>
                </a:lnTo>
                <a:lnTo>
                  <a:pt x="618" y="66603"/>
                </a:lnTo>
                <a:lnTo>
                  <a:pt x="0" y="64400"/>
                </a:lnTo>
                <a:lnTo>
                  <a:pt x="541" y="62932"/>
                </a:lnTo>
                <a:lnTo>
                  <a:pt x="1854" y="61953"/>
                </a:lnTo>
                <a:lnTo>
                  <a:pt x="6254" y="60382"/>
                </a:lnTo>
                <a:lnTo>
                  <a:pt x="7568" y="59300"/>
                </a:lnTo>
                <a:lnTo>
                  <a:pt x="9396" y="57626"/>
                </a:lnTo>
                <a:lnTo>
                  <a:pt x="14623" y="52648"/>
                </a:lnTo>
                <a:lnTo>
                  <a:pt x="16005" y="52239"/>
                </a:lnTo>
                <a:lnTo>
                  <a:pt x="17878" y="51967"/>
                </a:lnTo>
                <a:lnTo>
                  <a:pt x="20079" y="51786"/>
                </a:lnTo>
                <a:lnTo>
                  <a:pt x="22500" y="50712"/>
                </a:lnTo>
                <a:lnTo>
                  <a:pt x="25066" y="49043"/>
                </a:lnTo>
                <a:lnTo>
                  <a:pt x="27729" y="46979"/>
                </a:lnTo>
                <a:lnTo>
                  <a:pt x="30457" y="45603"/>
                </a:lnTo>
                <a:lnTo>
                  <a:pt x="33228" y="44685"/>
                </a:lnTo>
                <a:lnTo>
                  <a:pt x="36028" y="44073"/>
                </a:lnTo>
                <a:lnTo>
                  <a:pt x="38847" y="43665"/>
                </a:lnTo>
                <a:lnTo>
                  <a:pt x="41679" y="43393"/>
                </a:lnTo>
                <a:lnTo>
                  <a:pt x="44519" y="43212"/>
                </a:lnTo>
                <a:lnTo>
                  <a:pt x="47365" y="43091"/>
                </a:lnTo>
                <a:lnTo>
                  <a:pt x="53068" y="42957"/>
                </a:lnTo>
                <a:lnTo>
                  <a:pt x="54969" y="43874"/>
                </a:lnTo>
                <a:lnTo>
                  <a:pt x="56237" y="45437"/>
                </a:lnTo>
                <a:lnTo>
                  <a:pt x="57083" y="47432"/>
                </a:lnTo>
                <a:lnTo>
                  <a:pt x="58598" y="48762"/>
                </a:lnTo>
                <a:lnTo>
                  <a:pt x="60561" y="49649"/>
                </a:lnTo>
                <a:lnTo>
                  <a:pt x="62823" y="50240"/>
                </a:lnTo>
                <a:lnTo>
                  <a:pt x="65282" y="50634"/>
                </a:lnTo>
                <a:lnTo>
                  <a:pt x="67875" y="50897"/>
                </a:lnTo>
                <a:lnTo>
                  <a:pt x="70556" y="51072"/>
                </a:lnTo>
                <a:lnTo>
                  <a:pt x="72343" y="52141"/>
                </a:lnTo>
                <a:lnTo>
                  <a:pt x="73535" y="53806"/>
                </a:lnTo>
                <a:lnTo>
                  <a:pt x="75876" y="59887"/>
                </a:lnTo>
                <a:lnTo>
                  <a:pt x="75905" y="64514"/>
                </a:lnTo>
                <a:lnTo>
                  <a:pt x="74957" y="65865"/>
                </a:lnTo>
                <a:lnTo>
                  <a:pt x="73372" y="66766"/>
                </a:lnTo>
                <a:lnTo>
                  <a:pt x="68536" y="68211"/>
                </a:lnTo>
                <a:lnTo>
                  <a:pt x="67187" y="67378"/>
                </a:lnTo>
                <a:lnTo>
                  <a:pt x="65334" y="65869"/>
                </a:lnTo>
                <a:lnTo>
                  <a:pt x="63147" y="63911"/>
                </a:lnTo>
                <a:lnTo>
                  <a:pt x="60737" y="62605"/>
                </a:lnTo>
                <a:lnTo>
                  <a:pt x="58177" y="61735"/>
                </a:lnTo>
                <a:lnTo>
                  <a:pt x="55518" y="61155"/>
                </a:lnTo>
                <a:lnTo>
                  <a:pt x="53746" y="59816"/>
                </a:lnTo>
                <a:lnTo>
                  <a:pt x="52563" y="57970"/>
                </a:lnTo>
                <a:lnTo>
                  <a:pt x="51776" y="55788"/>
                </a:lnTo>
                <a:lnTo>
                  <a:pt x="51251" y="53380"/>
                </a:lnTo>
                <a:lnTo>
                  <a:pt x="50901" y="50822"/>
                </a:lnTo>
                <a:lnTo>
                  <a:pt x="50667" y="48165"/>
                </a:lnTo>
                <a:lnTo>
                  <a:pt x="50511" y="45441"/>
                </a:lnTo>
                <a:lnTo>
                  <a:pt x="50338" y="39874"/>
                </a:lnTo>
                <a:lnTo>
                  <a:pt x="50212" y="22837"/>
                </a:lnTo>
                <a:lnTo>
                  <a:pt x="50203" y="14272"/>
                </a:lnTo>
                <a:lnTo>
                  <a:pt x="51155" y="11415"/>
                </a:lnTo>
                <a:lnTo>
                  <a:pt x="52742" y="8558"/>
                </a:lnTo>
                <a:lnTo>
                  <a:pt x="57581" y="1680"/>
                </a:lnTo>
                <a:lnTo>
                  <a:pt x="58931" y="1116"/>
                </a:lnTo>
                <a:lnTo>
                  <a:pt x="60783" y="740"/>
                </a:lnTo>
                <a:lnTo>
                  <a:pt x="66049" y="136"/>
                </a:lnTo>
                <a:lnTo>
                  <a:pt x="67433" y="86"/>
                </a:lnTo>
                <a:lnTo>
                  <a:pt x="76499" y="7"/>
                </a:lnTo>
                <a:lnTo>
                  <a:pt x="79163" y="0"/>
                </a:lnTo>
                <a:lnTo>
                  <a:pt x="81891" y="948"/>
                </a:lnTo>
                <a:lnTo>
                  <a:pt x="84663" y="2533"/>
                </a:lnTo>
                <a:lnTo>
                  <a:pt x="87462" y="4542"/>
                </a:lnTo>
                <a:lnTo>
                  <a:pt x="89329" y="6834"/>
                </a:lnTo>
                <a:lnTo>
                  <a:pt x="90574" y="9314"/>
                </a:lnTo>
                <a:lnTo>
                  <a:pt x="91403" y="11920"/>
                </a:lnTo>
                <a:lnTo>
                  <a:pt x="91956" y="14610"/>
                </a:lnTo>
                <a:lnTo>
                  <a:pt x="92325" y="17356"/>
                </a:lnTo>
                <a:lnTo>
                  <a:pt x="92571" y="20139"/>
                </a:lnTo>
                <a:lnTo>
                  <a:pt x="93687" y="22946"/>
                </a:lnTo>
                <a:lnTo>
                  <a:pt x="95384" y="25771"/>
                </a:lnTo>
                <a:lnTo>
                  <a:pt x="100400" y="32597"/>
                </a:lnTo>
                <a:lnTo>
                  <a:pt x="99860" y="34109"/>
                </a:lnTo>
                <a:lnTo>
                  <a:pt x="98546" y="36070"/>
                </a:lnTo>
                <a:lnTo>
                  <a:pt x="96718" y="38330"/>
                </a:lnTo>
                <a:lnTo>
                  <a:pt x="95500" y="40789"/>
                </a:lnTo>
                <a:lnTo>
                  <a:pt x="94688" y="43381"/>
                </a:lnTo>
                <a:lnTo>
                  <a:pt x="94146" y="46061"/>
                </a:lnTo>
                <a:lnTo>
                  <a:pt x="92832" y="47848"/>
                </a:lnTo>
                <a:lnTo>
                  <a:pt x="91004" y="49040"/>
                </a:lnTo>
                <a:lnTo>
                  <a:pt x="88833" y="49834"/>
                </a:lnTo>
                <a:lnTo>
                  <a:pt x="86433" y="51315"/>
                </a:lnTo>
                <a:lnTo>
                  <a:pt x="83880" y="53256"/>
                </a:lnTo>
                <a:lnTo>
                  <a:pt x="77490" y="58663"/>
                </a:lnTo>
                <a:lnTo>
                  <a:pt x="76014" y="59107"/>
                </a:lnTo>
                <a:lnTo>
                  <a:pt x="74077" y="59403"/>
                </a:lnTo>
                <a:lnTo>
                  <a:pt x="71833" y="59600"/>
                </a:lnTo>
                <a:lnTo>
                  <a:pt x="69384" y="59732"/>
                </a:lnTo>
                <a:lnTo>
                  <a:pt x="64124" y="59878"/>
                </a:lnTo>
                <a:lnTo>
                  <a:pt x="51862" y="59984"/>
                </a:lnTo>
                <a:lnTo>
                  <a:pt x="50355" y="59035"/>
                </a:lnTo>
                <a:lnTo>
                  <a:pt x="48399" y="57450"/>
                </a:lnTo>
                <a:lnTo>
                  <a:pt x="42965" y="52613"/>
                </a:lnTo>
                <a:lnTo>
                  <a:pt x="41567" y="52216"/>
                </a:lnTo>
                <a:lnTo>
                  <a:pt x="39682" y="51951"/>
                </a:lnTo>
                <a:lnTo>
                  <a:pt x="37473" y="51775"/>
                </a:lnTo>
                <a:lnTo>
                  <a:pt x="36000" y="50705"/>
                </a:lnTo>
                <a:lnTo>
                  <a:pt x="35019" y="49039"/>
                </a:lnTo>
                <a:lnTo>
                  <a:pt x="33442" y="44072"/>
                </a:lnTo>
                <a:lnTo>
                  <a:pt x="33313" y="42712"/>
                </a:lnTo>
                <a:lnTo>
                  <a:pt x="33228" y="40853"/>
                </a:lnTo>
                <a:lnTo>
                  <a:pt x="33089" y="35576"/>
                </a:lnTo>
                <a:lnTo>
                  <a:pt x="34030" y="35143"/>
                </a:lnTo>
                <a:lnTo>
                  <a:pt x="35611" y="34854"/>
                </a:lnTo>
                <a:lnTo>
                  <a:pt x="37616" y="34662"/>
                </a:lnTo>
                <a:lnTo>
                  <a:pt x="38953" y="33581"/>
                </a:lnTo>
                <a:lnTo>
                  <a:pt x="39845" y="31908"/>
                </a:lnTo>
                <a:lnTo>
                  <a:pt x="41628" y="257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9"/>
          <p:cNvSpPr/>
          <p:nvPr/>
        </p:nvSpPr>
        <p:spPr>
          <a:xfrm>
            <a:off x="4983596" y="3806233"/>
            <a:ext cx="56160" cy="85638"/>
          </a:xfrm>
          <a:custGeom>
            <a:avLst/>
            <a:gdLst/>
            <a:ahLst/>
            <a:cxnLst/>
            <a:rect l="0" t="0" r="0" b="0"/>
            <a:pathLst>
              <a:path w="56160" h="85638">
                <a:moveTo>
                  <a:pt x="8456" y="51392"/>
                </a:moveTo>
                <a:lnTo>
                  <a:pt x="8456" y="34609"/>
                </a:lnTo>
                <a:lnTo>
                  <a:pt x="9409" y="34488"/>
                </a:lnTo>
                <a:lnTo>
                  <a:pt x="10996" y="34408"/>
                </a:lnTo>
                <a:lnTo>
                  <a:pt x="15837" y="34279"/>
                </a:lnTo>
                <a:lnTo>
                  <a:pt x="28856" y="34250"/>
                </a:lnTo>
                <a:lnTo>
                  <a:pt x="31581" y="35201"/>
                </a:lnTo>
                <a:lnTo>
                  <a:pt x="34350" y="36788"/>
                </a:lnTo>
                <a:lnTo>
                  <a:pt x="37149" y="38798"/>
                </a:lnTo>
                <a:lnTo>
                  <a:pt x="39967" y="40139"/>
                </a:lnTo>
                <a:lnTo>
                  <a:pt x="42798" y="41032"/>
                </a:lnTo>
                <a:lnTo>
                  <a:pt x="45638" y="41628"/>
                </a:lnTo>
                <a:lnTo>
                  <a:pt x="47532" y="42977"/>
                </a:lnTo>
                <a:lnTo>
                  <a:pt x="48794" y="44829"/>
                </a:lnTo>
                <a:lnTo>
                  <a:pt x="49635" y="47017"/>
                </a:lnTo>
                <a:lnTo>
                  <a:pt x="50197" y="49428"/>
                </a:lnTo>
                <a:lnTo>
                  <a:pt x="50571" y="51987"/>
                </a:lnTo>
                <a:lnTo>
                  <a:pt x="50820" y="54646"/>
                </a:lnTo>
                <a:lnTo>
                  <a:pt x="51938" y="57371"/>
                </a:lnTo>
                <a:lnTo>
                  <a:pt x="53637" y="60141"/>
                </a:lnTo>
                <a:lnTo>
                  <a:pt x="55721" y="62939"/>
                </a:lnTo>
                <a:lnTo>
                  <a:pt x="56159" y="65757"/>
                </a:lnTo>
                <a:lnTo>
                  <a:pt x="55498" y="68589"/>
                </a:lnTo>
                <a:lnTo>
                  <a:pt x="54105" y="71429"/>
                </a:lnTo>
                <a:lnTo>
                  <a:pt x="53176" y="74275"/>
                </a:lnTo>
                <a:lnTo>
                  <a:pt x="52557" y="77124"/>
                </a:lnTo>
                <a:lnTo>
                  <a:pt x="51563" y="83991"/>
                </a:lnTo>
                <a:lnTo>
                  <a:pt x="50529" y="84555"/>
                </a:lnTo>
                <a:lnTo>
                  <a:pt x="48887" y="84931"/>
                </a:lnTo>
                <a:lnTo>
                  <a:pt x="46840" y="85181"/>
                </a:lnTo>
                <a:lnTo>
                  <a:pt x="44523" y="85348"/>
                </a:lnTo>
                <a:lnTo>
                  <a:pt x="42026" y="85459"/>
                </a:lnTo>
                <a:lnTo>
                  <a:pt x="35724" y="85637"/>
                </a:lnTo>
                <a:lnTo>
                  <a:pt x="34255" y="84700"/>
                </a:lnTo>
                <a:lnTo>
                  <a:pt x="32323" y="83122"/>
                </a:lnTo>
                <a:lnTo>
                  <a:pt x="30082" y="81118"/>
                </a:lnTo>
                <a:lnTo>
                  <a:pt x="28589" y="78829"/>
                </a:lnTo>
                <a:lnTo>
                  <a:pt x="27593" y="76351"/>
                </a:lnTo>
                <a:lnTo>
                  <a:pt x="26929" y="73746"/>
                </a:lnTo>
                <a:lnTo>
                  <a:pt x="25533" y="71057"/>
                </a:lnTo>
                <a:lnTo>
                  <a:pt x="23651" y="68312"/>
                </a:lnTo>
                <a:lnTo>
                  <a:pt x="21444" y="65529"/>
                </a:lnTo>
                <a:lnTo>
                  <a:pt x="19972" y="62722"/>
                </a:lnTo>
                <a:lnTo>
                  <a:pt x="18991" y="59898"/>
                </a:lnTo>
                <a:lnTo>
                  <a:pt x="18337" y="57062"/>
                </a:lnTo>
                <a:lnTo>
                  <a:pt x="17901" y="54220"/>
                </a:lnTo>
                <a:lnTo>
                  <a:pt x="17610" y="51372"/>
                </a:lnTo>
                <a:lnTo>
                  <a:pt x="17416" y="48521"/>
                </a:lnTo>
                <a:lnTo>
                  <a:pt x="17287" y="45668"/>
                </a:lnTo>
                <a:lnTo>
                  <a:pt x="17143" y="39958"/>
                </a:lnTo>
                <a:lnTo>
                  <a:pt x="17039" y="22816"/>
                </a:lnTo>
                <a:lnTo>
                  <a:pt x="17988" y="19959"/>
                </a:lnTo>
                <a:lnTo>
                  <a:pt x="19573" y="17102"/>
                </a:lnTo>
                <a:lnTo>
                  <a:pt x="24411" y="10222"/>
                </a:lnTo>
                <a:lnTo>
                  <a:pt x="25759" y="9658"/>
                </a:lnTo>
                <a:lnTo>
                  <a:pt x="27612" y="9282"/>
                </a:lnTo>
                <a:lnTo>
                  <a:pt x="29799" y="9031"/>
                </a:lnTo>
                <a:lnTo>
                  <a:pt x="32210" y="8863"/>
                </a:lnTo>
                <a:lnTo>
                  <a:pt x="34769" y="8752"/>
                </a:lnTo>
                <a:lnTo>
                  <a:pt x="37428" y="8678"/>
                </a:lnTo>
                <a:lnTo>
                  <a:pt x="39201" y="9581"/>
                </a:lnTo>
                <a:lnTo>
                  <a:pt x="40383" y="11135"/>
                </a:lnTo>
                <a:lnTo>
                  <a:pt x="41170" y="13124"/>
                </a:lnTo>
                <a:lnTo>
                  <a:pt x="42648" y="14450"/>
                </a:lnTo>
                <a:lnTo>
                  <a:pt x="44586" y="15334"/>
                </a:lnTo>
                <a:lnTo>
                  <a:pt x="46830" y="15923"/>
                </a:lnTo>
                <a:lnTo>
                  <a:pt x="48326" y="17268"/>
                </a:lnTo>
                <a:lnTo>
                  <a:pt x="49324" y="19118"/>
                </a:lnTo>
                <a:lnTo>
                  <a:pt x="49989" y="21303"/>
                </a:lnTo>
                <a:lnTo>
                  <a:pt x="50432" y="23713"/>
                </a:lnTo>
                <a:lnTo>
                  <a:pt x="50728" y="26272"/>
                </a:lnTo>
                <a:lnTo>
                  <a:pt x="50924" y="28930"/>
                </a:lnTo>
                <a:lnTo>
                  <a:pt x="51056" y="31654"/>
                </a:lnTo>
                <a:lnTo>
                  <a:pt x="51202" y="37222"/>
                </a:lnTo>
                <a:lnTo>
                  <a:pt x="51284" y="45712"/>
                </a:lnTo>
                <a:lnTo>
                  <a:pt x="50343" y="47605"/>
                </a:lnTo>
                <a:lnTo>
                  <a:pt x="48763" y="48867"/>
                </a:lnTo>
                <a:lnTo>
                  <a:pt x="46758" y="49709"/>
                </a:lnTo>
                <a:lnTo>
                  <a:pt x="44468" y="51222"/>
                </a:lnTo>
                <a:lnTo>
                  <a:pt x="41989" y="53184"/>
                </a:lnTo>
                <a:lnTo>
                  <a:pt x="35718" y="58625"/>
                </a:lnTo>
                <a:lnTo>
                  <a:pt x="34250" y="59071"/>
                </a:lnTo>
                <a:lnTo>
                  <a:pt x="32320" y="59369"/>
                </a:lnTo>
                <a:lnTo>
                  <a:pt x="26928" y="59847"/>
                </a:lnTo>
                <a:lnTo>
                  <a:pt x="25533" y="58933"/>
                </a:lnTo>
                <a:lnTo>
                  <a:pt x="23651" y="57372"/>
                </a:lnTo>
                <a:lnTo>
                  <a:pt x="21443" y="55378"/>
                </a:lnTo>
                <a:lnTo>
                  <a:pt x="16451" y="50623"/>
                </a:lnTo>
                <a:lnTo>
                  <a:pt x="13786" y="48022"/>
                </a:lnTo>
                <a:lnTo>
                  <a:pt x="12009" y="45335"/>
                </a:lnTo>
                <a:lnTo>
                  <a:pt x="10825" y="42592"/>
                </a:lnTo>
                <a:lnTo>
                  <a:pt x="10035" y="39810"/>
                </a:lnTo>
                <a:lnTo>
                  <a:pt x="8557" y="37003"/>
                </a:lnTo>
                <a:lnTo>
                  <a:pt x="6618" y="34179"/>
                </a:lnTo>
                <a:lnTo>
                  <a:pt x="1214" y="27354"/>
                </a:lnTo>
                <a:lnTo>
                  <a:pt x="770" y="25842"/>
                </a:lnTo>
                <a:lnTo>
                  <a:pt x="475" y="23881"/>
                </a:lnTo>
                <a:lnTo>
                  <a:pt x="278" y="21621"/>
                </a:lnTo>
                <a:lnTo>
                  <a:pt x="146" y="19162"/>
                </a:lnTo>
                <a:lnTo>
                  <a:pt x="0" y="13890"/>
                </a:lnTo>
                <a:lnTo>
                  <a:pt x="914" y="11151"/>
                </a:lnTo>
                <a:lnTo>
                  <a:pt x="2476" y="8372"/>
                </a:lnTo>
                <a:lnTo>
                  <a:pt x="8106" y="449"/>
                </a:lnTo>
                <a:lnTo>
                  <a:pt x="9175" y="285"/>
                </a:lnTo>
                <a:lnTo>
                  <a:pt x="10840" y="176"/>
                </a:lnTo>
                <a:lnTo>
                  <a:pt x="12904" y="102"/>
                </a:lnTo>
                <a:lnTo>
                  <a:pt x="20357" y="0"/>
                </a:lnTo>
                <a:lnTo>
                  <a:pt x="22105" y="938"/>
                </a:lnTo>
                <a:lnTo>
                  <a:pt x="23270" y="2516"/>
                </a:lnTo>
                <a:lnTo>
                  <a:pt x="24047" y="4520"/>
                </a:lnTo>
                <a:lnTo>
                  <a:pt x="25518" y="6809"/>
                </a:lnTo>
                <a:lnTo>
                  <a:pt x="27451" y="9287"/>
                </a:lnTo>
                <a:lnTo>
                  <a:pt x="32845" y="15558"/>
                </a:lnTo>
                <a:lnTo>
                  <a:pt x="36123" y="18955"/>
                </a:lnTo>
                <a:lnTo>
                  <a:pt x="38331" y="21195"/>
                </a:lnTo>
                <a:lnTo>
                  <a:pt x="39802" y="23640"/>
                </a:lnTo>
                <a:lnTo>
                  <a:pt x="40784" y="26223"/>
                </a:lnTo>
                <a:lnTo>
                  <a:pt x="41438" y="28898"/>
                </a:lnTo>
                <a:lnTo>
                  <a:pt x="41874" y="31633"/>
                </a:lnTo>
                <a:lnTo>
                  <a:pt x="42165" y="34409"/>
                </a:lnTo>
                <a:lnTo>
                  <a:pt x="42746" y="4281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0"/>
          <p:cNvSpPr/>
          <p:nvPr/>
        </p:nvSpPr>
        <p:spPr>
          <a:xfrm>
            <a:off x="5214950" y="4251962"/>
            <a:ext cx="68525" cy="68534"/>
          </a:xfrm>
          <a:custGeom>
            <a:avLst/>
            <a:gdLst/>
            <a:ahLst/>
            <a:cxnLst/>
            <a:rect l="0" t="0" r="0" b="0"/>
            <a:pathLst>
              <a:path w="68525" h="68534">
                <a:moveTo>
                  <a:pt x="8559" y="8570"/>
                </a:moveTo>
                <a:lnTo>
                  <a:pt x="8559" y="102"/>
                </a:lnTo>
                <a:lnTo>
                  <a:pt x="9512" y="67"/>
                </a:lnTo>
                <a:lnTo>
                  <a:pt x="24160" y="0"/>
                </a:lnTo>
                <a:lnTo>
                  <a:pt x="25627" y="952"/>
                </a:lnTo>
                <a:lnTo>
                  <a:pt x="27558" y="2539"/>
                </a:lnTo>
                <a:lnTo>
                  <a:pt x="29798" y="4549"/>
                </a:lnTo>
                <a:lnTo>
                  <a:pt x="31291" y="6842"/>
                </a:lnTo>
                <a:lnTo>
                  <a:pt x="32286" y="9323"/>
                </a:lnTo>
                <a:lnTo>
                  <a:pt x="32950" y="11930"/>
                </a:lnTo>
                <a:lnTo>
                  <a:pt x="34345" y="13667"/>
                </a:lnTo>
                <a:lnTo>
                  <a:pt x="36227" y="14826"/>
                </a:lnTo>
                <a:lnTo>
                  <a:pt x="38435" y="15598"/>
                </a:lnTo>
                <a:lnTo>
                  <a:pt x="39906" y="17065"/>
                </a:lnTo>
                <a:lnTo>
                  <a:pt x="40887" y="18996"/>
                </a:lnTo>
                <a:lnTo>
                  <a:pt x="41541" y="21236"/>
                </a:lnTo>
                <a:lnTo>
                  <a:pt x="41977" y="23681"/>
                </a:lnTo>
                <a:lnTo>
                  <a:pt x="42268" y="26264"/>
                </a:lnTo>
                <a:lnTo>
                  <a:pt x="42462" y="28939"/>
                </a:lnTo>
                <a:lnTo>
                  <a:pt x="42591" y="31674"/>
                </a:lnTo>
                <a:lnTo>
                  <a:pt x="42815" y="41199"/>
                </a:lnTo>
                <a:lnTo>
                  <a:pt x="42849" y="51315"/>
                </a:lnTo>
                <a:lnTo>
                  <a:pt x="40309" y="48840"/>
                </a:lnTo>
                <a:lnTo>
                  <a:pt x="38299" y="46847"/>
                </a:lnTo>
                <a:lnTo>
                  <a:pt x="36006" y="45518"/>
                </a:lnTo>
                <a:lnTo>
                  <a:pt x="33524" y="44632"/>
                </a:lnTo>
                <a:lnTo>
                  <a:pt x="30918" y="44042"/>
                </a:lnTo>
                <a:lnTo>
                  <a:pt x="28228" y="42695"/>
                </a:lnTo>
                <a:lnTo>
                  <a:pt x="25482" y="40845"/>
                </a:lnTo>
                <a:lnTo>
                  <a:pt x="22698" y="38659"/>
                </a:lnTo>
                <a:lnTo>
                  <a:pt x="19890" y="36250"/>
                </a:lnTo>
                <a:lnTo>
                  <a:pt x="17066" y="33691"/>
                </a:lnTo>
                <a:lnTo>
                  <a:pt x="14231" y="31032"/>
                </a:lnTo>
                <a:lnTo>
                  <a:pt x="12340" y="28307"/>
                </a:lnTo>
                <a:lnTo>
                  <a:pt x="11080" y="25538"/>
                </a:lnTo>
                <a:lnTo>
                  <a:pt x="10239" y="22740"/>
                </a:lnTo>
                <a:lnTo>
                  <a:pt x="9680" y="19922"/>
                </a:lnTo>
                <a:lnTo>
                  <a:pt x="9306" y="17090"/>
                </a:lnTo>
                <a:lnTo>
                  <a:pt x="9058" y="14250"/>
                </a:lnTo>
                <a:lnTo>
                  <a:pt x="8892" y="11404"/>
                </a:lnTo>
                <a:lnTo>
                  <a:pt x="8604" y="1688"/>
                </a:lnTo>
                <a:lnTo>
                  <a:pt x="9541" y="1124"/>
                </a:lnTo>
                <a:lnTo>
                  <a:pt x="11119" y="749"/>
                </a:lnTo>
                <a:lnTo>
                  <a:pt x="13123" y="498"/>
                </a:lnTo>
                <a:lnTo>
                  <a:pt x="15412" y="331"/>
                </a:lnTo>
                <a:lnTo>
                  <a:pt x="17891" y="220"/>
                </a:lnTo>
                <a:lnTo>
                  <a:pt x="24161" y="42"/>
                </a:lnTo>
                <a:lnTo>
                  <a:pt x="32950" y="2"/>
                </a:lnTo>
                <a:lnTo>
                  <a:pt x="34345" y="953"/>
                </a:lnTo>
                <a:lnTo>
                  <a:pt x="36227" y="2539"/>
                </a:lnTo>
                <a:lnTo>
                  <a:pt x="38435" y="4550"/>
                </a:lnTo>
                <a:lnTo>
                  <a:pt x="43428" y="9323"/>
                </a:lnTo>
                <a:lnTo>
                  <a:pt x="62886" y="28617"/>
                </a:lnTo>
                <a:lnTo>
                  <a:pt x="64780" y="31459"/>
                </a:lnTo>
                <a:lnTo>
                  <a:pt x="66042" y="34307"/>
                </a:lnTo>
                <a:lnTo>
                  <a:pt x="66884" y="37158"/>
                </a:lnTo>
                <a:lnTo>
                  <a:pt x="67445" y="40012"/>
                </a:lnTo>
                <a:lnTo>
                  <a:pt x="67819" y="42866"/>
                </a:lnTo>
                <a:lnTo>
                  <a:pt x="68069" y="45722"/>
                </a:lnTo>
                <a:lnTo>
                  <a:pt x="68235" y="48578"/>
                </a:lnTo>
                <a:lnTo>
                  <a:pt x="68419" y="54291"/>
                </a:lnTo>
                <a:lnTo>
                  <a:pt x="68524" y="62863"/>
                </a:lnTo>
                <a:lnTo>
                  <a:pt x="67586" y="64768"/>
                </a:lnTo>
                <a:lnTo>
                  <a:pt x="66008" y="66038"/>
                </a:lnTo>
                <a:lnTo>
                  <a:pt x="64003" y="66884"/>
                </a:lnTo>
                <a:lnTo>
                  <a:pt x="61714" y="67449"/>
                </a:lnTo>
                <a:lnTo>
                  <a:pt x="59236" y="67825"/>
                </a:lnTo>
                <a:lnTo>
                  <a:pt x="52966" y="68429"/>
                </a:lnTo>
                <a:lnTo>
                  <a:pt x="51498" y="68479"/>
                </a:lnTo>
                <a:lnTo>
                  <a:pt x="47329" y="68533"/>
                </a:lnTo>
                <a:lnTo>
                  <a:pt x="44883" y="67596"/>
                </a:lnTo>
                <a:lnTo>
                  <a:pt x="42300" y="66018"/>
                </a:lnTo>
                <a:lnTo>
                  <a:pt x="39626" y="64014"/>
                </a:lnTo>
                <a:lnTo>
                  <a:pt x="36891" y="61725"/>
                </a:lnTo>
                <a:lnTo>
                  <a:pt x="34114" y="59247"/>
                </a:lnTo>
                <a:lnTo>
                  <a:pt x="28490" y="53953"/>
                </a:lnTo>
                <a:lnTo>
                  <a:pt x="11411" y="37116"/>
                </a:lnTo>
                <a:lnTo>
                  <a:pt x="5699" y="31417"/>
                </a:lnTo>
                <a:lnTo>
                  <a:pt x="3795" y="28564"/>
                </a:lnTo>
                <a:lnTo>
                  <a:pt x="2526" y="25709"/>
                </a:lnTo>
                <a:lnTo>
                  <a:pt x="0" y="17187"/>
                </a:lnTo>
                <a:lnTo>
                  <a:pt x="7369" y="17147"/>
                </a:lnTo>
                <a:lnTo>
                  <a:pt x="8719" y="18098"/>
                </a:lnTo>
                <a:lnTo>
                  <a:pt x="10571" y="19685"/>
                </a:lnTo>
                <a:lnTo>
                  <a:pt x="15836" y="24524"/>
                </a:lnTo>
                <a:lnTo>
                  <a:pt x="21299" y="29913"/>
                </a:lnTo>
                <a:lnTo>
                  <a:pt x="22768" y="32324"/>
                </a:lnTo>
                <a:lnTo>
                  <a:pt x="23746" y="34883"/>
                </a:lnTo>
                <a:lnTo>
                  <a:pt x="24399" y="37542"/>
                </a:lnTo>
                <a:lnTo>
                  <a:pt x="25787" y="39315"/>
                </a:lnTo>
                <a:lnTo>
                  <a:pt x="27664" y="40497"/>
                </a:lnTo>
                <a:lnTo>
                  <a:pt x="29869" y="41284"/>
                </a:lnTo>
                <a:lnTo>
                  <a:pt x="31338" y="42762"/>
                </a:lnTo>
                <a:lnTo>
                  <a:pt x="32318" y="44700"/>
                </a:lnTo>
                <a:lnTo>
                  <a:pt x="34277" y="5143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1"/>
          <p:cNvSpPr/>
          <p:nvPr/>
        </p:nvSpPr>
        <p:spPr>
          <a:xfrm>
            <a:off x="5420712" y="4706669"/>
            <a:ext cx="59609" cy="76752"/>
          </a:xfrm>
          <a:custGeom>
            <a:avLst/>
            <a:gdLst/>
            <a:ahLst/>
            <a:cxnLst/>
            <a:rect l="0" t="0" r="0" b="0"/>
            <a:pathLst>
              <a:path w="59609" h="76752">
                <a:moveTo>
                  <a:pt x="25683" y="33923"/>
                </a:moveTo>
                <a:lnTo>
                  <a:pt x="33064" y="33923"/>
                </a:lnTo>
                <a:lnTo>
                  <a:pt x="33461" y="34876"/>
                </a:lnTo>
                <a:lnTo>
                  <a:pt x="33725" y="36463"/>
                </a:lnTo>
                <a:lnTo>
                  <a:pt x="33902" y="38474"/>
                </a:lnTo>
                <a:lnTo>
                  <a:pt x="34972" y="39814"/>
                </a:lnTo>
                <a:lnTo>
                  <a:pt x="36638" y="40708"/>
                </a:lnTo>
                <a:lnTo>
                  <a:pt x="38701" y="41304"/>
                </a:lnTo>
                <a:lnTo>
                  <a:pt x="41029" y="42654"/>
                </a:lnTo>
                <a:lnTo>
                  <a:pt x="43534" y="44506"/>
                </a:lnTo>
                <a:lnTo>
                  <a:pt x="49847" y="49772"/>
                </a:lnTo>
                <a:lnTo>
                  <a:pt x="50364" y="51156"/>
                </a:lnTo>
                <a:lnTo>
                  <a:pt x="50709" y="53032"/>
                </a:lnTo>
                <a:lnTo>
                  <a:pt x="50940" y="55235"/>
                </a:lnTo>
                <a:lnTo>
                  <a:pt x="52046" y="57656"/>
                </a:lnTo>
                <a:lnTo>
                  <a:pt x="53736" y="60222"/>
                </a:lnTo>
                <a:lnTo>
                  <a:pt x="59608" y="67745"/>
                </a:lnTo>
                <a:lnTo>
                  <a:pt x="58777" y="68854"/>
                </a:lnTo>
                <a:lnTo>
                  <a:pt x="57271" y="70545"/>
                </a:lnTo>
                <a:lnTo>
                  <a:pt x="51744" y="76420"/>
                </a:lnTo>
                <a:lnTo>
                  <a:pt x="50676" y="76542"/>
                </a:lnTo>
                <a:lnTo>
                  <a:pt x="49013" y="76623"/>
                </a:lnTo>
                <a:lnTo>
                  <a:pt x="46951" y="76677"/>
                </a:lnTo>
                <a:lnTo>
                  <a:pt x="44624" y="75761"/>
                </a:lnTo>
                <a:lnTo>
                  <a:pt x="42120" y="74198"/>
                </a:lnTo>
                <a:lnTo>
                  <a:pt x="39498" y="72203"/>
                </a:lnTo>
                <a:lnTo>
                  <a:pt x="36799" y="69920"/>
                </a:lnTo>
                <a:lnTo>
                  <a:pt x="34046" y="67446"/>
                </a:lnTo>
                <a:lnTo>
                  <a:pt x="28447" y="62157"/>
                </a:lnTo>
                <a:lnTo>
                  <a:pt x="9877" y="43832"/>
                </a:lnTo>
                <a:lnTo>
                  <a:pt x="9430" y="42434"/>
                </a:lnTo>
                <a:lnTo>
                  <a:pt x="9133" y="40550"/>
                </a:lnTo>
                <a:lnTo>
                  <a:pt x="8572" y="34311"/>
                </a:lnTo>
                <a:lnTo>
                  <a:pt x="9513" y="34181"/>
                </a:lnTo>
                <a:lnTo>
                  <a:pt x="11093" y="34096"/>
                </a:lnTo>
                <a:lnTo>
                  <a:pt x="15922" y="33957"/>
                </a:lnTo>
                <a:lnTo>
                  <a:pt x="17270" y="34898"/>
                </a:lnTo>
                <a:lnTo>
                  <a:pt x="19122" y="36479"/>
                </a:lnTo>
                <a:lnTo>
                  <a:pt x="21309" y="38484"/>
                </a:lnTo>
                <a:lnTo>
                  <a:pt x="23720" y="39821"/>
                </a:lnTo>
                <a:lnTo>
                  <a:pt x="26279" y="40713"/>
                </a:lnTo>
                <a:lnTo>
                  <a:pt x="28937" y="41307"/>
                </a:lnTo>
                <a:lnTo>
                  <a:pt x="30710" y="42656"/>
                </a:lnTo>
                <a:lnTo>
                  <a:pt x="31892" y="44508"/>
                </a:lnTo>
                <a:lnTo>
                  <a:pt x="32679" y="46695"/>
                </a:lnTo>
                <a:lnTo>
                  <a:pt x="33205" y="49105"/>
                </a:lnTo>
                <a:lnTo>
                  <a:pt x="33555" y="51664"/>
                </a:lnTo>
                <a:lnTo>
                  <a:pt x="33788" y="54323"/>
                </a:lnTo>
                <a:lnTo>
                  <a:pt x="34896" y="57048"/>
                </a:lnTo>
                <a:lnTo>
                  <a:pt x="36587" y="59817"/>
                </a:lnTo>
                <a:lnTo>
                  <a:pt x="41595" y="66555"/>
                </a:lnTo>
                <a:lnTo>
                  <a:pt x="42006" y="68060"/>
                </a:lnTo>
                <a:lnTo>
                  <a:pt x="42280" y="70016"/>
                </a:lnTo>
                <a:lnTo>
                  <a:pt x="42719" y="75448"/>
                </a:lnTo>
                <a:lnTo>
                  <a:pt x="41803" y="75894"/>
                </a:lnTo>
                <a:lnTo>
                  <a:pt x="40239" y="76191"/>
                </a:lnTo>
                <a:lnTo>
                  <a:pt x="35437" y="76668"/>
                </a:lnTo>
                <a:lnTo>
                  <a:pt x="34091" y="76707"/>
                </a:lnTo>
                <a:lnTo>
                  <a:pt x="30054" y="76751"/>
                </a:lnTo>
                <a:lnTo>
                  <a:pt x="28598" y="75810"/>
                </a:lnTo>
                <a:lnTo>
                  <a:pt x="27626" y="74230"/>
                </a:lnTo>
                <a:lnTo>
                  <a:pt x="26978" y="72224"/>
                </a:lnTo>
                <a:lnTo>
                  <a:pt x="25593" y="69935"/>
                </a:lnTo>
                <a:lnTo>
                  <a:pt x="23718" y="67456"/>
                </a:lnTo>
                <a:lnTo>
                  <a:pt x="21515" y="64851"/>
                </a:lnTo>
                <a:lnTo>
                  <a:pt x="19095" y="62162"/>
                </a:lnTo>
                <a:lnTo>
                  <a:pt x="13864" y="56634"/>
                </a:lnTo>
                <a:lnTo>
                  <a:pt x="12089" y="52874"/>
                </a:lnTo>
                <a:lnTo>
                  <a:pt x="10905" y="48462"/>
                </a:lnTo>
                <a:lnTo>
                  <a:pt x="10116" y="43616"/>
                </a:lnTo>
                <a:lnTo>
                  <a:pt x="8637" y="39432"/>
                </a:lnTo>
                <a:lnTo>
                  <a:pt x="6699" y="35691"/>
                </a:lnTo>
                <a:lnTo>
                  <a:pt x="4454" y="32244"/>
                </a:lnTo>
                <a:lnTo>
                  <a:pt x="2958" y="28994"/>
                </a:lnTo>
                <a:lnTo>
                  <a:pt x="1960" y="25874"/>
                </a:lnTo>
                <a:lnTo>
                  <a:pt x="1295" y="22842"/>
                </a:lnTo>
                <a:lnTo>
                  <a:pt x="852" y="19868"/>
                </a:lnTo>
                <a:lnTo>
                  <a:pt x="556" y="16934"/>
                </a:lnTo>
                <a:lnTo>
                  <a:pt x="0" y="8716"/>
                </a:lnTo>
                <a:lnTo>
                  <a:pt x="941" y="7594"/>
                </a:lnTo>
                <a:lnTo>
                  <a:pt x="2520" y="5892"/>
                </a:lnTo>
                <a:lnTo>
                  <a:pt x="8185" y="0"/>
                </a:lnTo>
                <a:lnTo>
                  <a:pt x="9255" y="830"/>
                </a:lnTo>
                <a:lnTo>
                  <a:pt x="10921" y="2336"/>
                </a:lnTo>
                <a:lnTo>
                  <a:pt x="12984" y="4293"/>
                </a:lnTo>
                <a:lnTo>
                  <a:pt x="15312" y="5597"/>
                </a:lnTo>
                <a:lnTo>
                  <a:pt x="17816" y="6466"/>
                </a:lnTo>
                <a:lnTo>
                  <a:pt x="24129" y="7862"/>
                </a:lnTo>
                <a:lnTo>
                  <a:pt x="25599" y="8929"/>
                </a:lnTo>
                <a:lnTo>
                  <a:pt x="27532" y="10593"/>
                </a:lnTo>
                <a:lnTo>
                  <a:pt x="32927" y="15556"/>
                </a:lnTo>
                <a:lnTo>
                  <a:pt x="33370" y="16916"/>
                </a:lnTo>
                <a:lnTo>
                  <a:pt x="33665" y="18775"/>
                </a:lnTo>
                <a:lnTo>
                  <a:pt x="34255" y="2535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"/>
          <p:cNvSpPr/>
          <p:nvPr/>
        </p:nvSpPr>
        <p:spPr>
          <a:xfrm>
            <a:off x="5669284" y="5160784"/>
            <a:ext cx="51066" cy="59869"/>
          </a:xfrm>
          <a:custGeom>
            <a:avLst/>
            <a:gdLst/>
            <a:ahLst/>
            <a:cxnLst/>
            <a:rect l="0" t="0" r="0" b="0"/>
            <a:pathLst>
              <a:path w="51066" h="59869">
                <a:moveTo>
                  <a:pt x="17141" y="51295"/>
                </a:moveTo>
                <a:lnTo>
                  <a:pt x="17141" y="59865"/>
                </a:lnTo>
                <a:lnTo>
                  <a:pt x="17141" y="47936"/>
                </a:lnTo>
                <a:lnTo>
                  <a:pt x="16188" y="46198"/>
                </a:lnTo>
                <a:lnTo>
                  <a:pt x="14601" y="45040"/>
                </a:lnTo>
                <a:lnTo>
                  <a:pt x="12590" y="44268"/>
                </a:lnTo>
                <a:lnTo>
                  <a:pt x="11249" y="41848"/>
                </a:lnTo>
                <a:lnTo>
                  <a:pt x="10355" y="38330"/>
                </a:lnTo>
                <a:lnTo>
                  <a:pt x="9760" y="34079"/>
                </a:lnTo>
                <a:lnTo>
                  <a:pt x="9362" y="30293"/>
                </a:lnTo>
                <a:lnTo>
                  <a:pt x="9098" y="26817"/>
                </a:lnTo>
                <a:lnTo>
                  <a:pt x="8673" y="18944"/>
                </a:lnTo>
                <a:lnTo>
                  <a:pt x="9590" y="17345"/>
                </a:lnTo>
                <a:lnTo>
                  <a:pt x="11155" y="15327"/>
                </a:lnTo>
                <a:lnTo>
                  <a:pt x="13150" y="13029"/>
                </a:lnTo>
                <a:lnTo>
                  <a:pt x="14481" y="10545"/>
                </a:lnTo>
                <a:lnTo>
                  <a:pt x="15367" y="7936"/>
                </a:lnTo>
                <a:lnTo>
                  <a:pt x="17037" y="333"/>
                </a:lnTo>
                <a:lnTo>
                  <a:pt x="17072" y="1128"/>
                </a:lnTo>
                <a:lnTo>
                  <a:pt x="17109" y="4551"/>
                </a:lnTo>
                <a:lnTo>
                  <a:pt x="18072" y="5845"/>
                </a:lnTo>
                <a:lnTo>
                  <a:pt x="19667" y="6708"/>
                </a:lnTo>
                <a:lnTo>
                  <a:pt x="21682" y="7283"/>
                </a:lnTo>
                <a:lnTo>
                  <a:pt x="23978" y="8619"/>
                </a:lnTo>
                <a:lnTo>
                  <a:pt x="26462" y="10462"/>
                </a:lnTo>
                <a:lnTo>
                  <a:pt x="29070" y="12643"/>
                </a:lnTo>
                <a:lnTo>
                  <a:pt x="31761" y="15050"/>
                </a:lnTo>
                <a:lnTo>
                  <a:pt x="37291" y="20264"/>
                </a:lnTo>
                <a:lnTo>
                  <a:pt x="39147" y="22988"/>
                </a:lnTo>
                <a:lnTo>
                  <a:pt x="40384" y="25757"/>
                </a:lnTo>
                <a:lnTo>
                  <a:pt x="41209" y="28554"/>
                </a:lnTo>
                <a:lnTo>
                  <a:pt x="41758" y="31372"/>
                </a:lnTo>
                <a:lnTo>
                  <a:pt x="42125" y="34203"/>
                </a:lnTo>
                <a:lnTo>
                  <a:pt x="42369" y="37044"/>
                </a:lnTo>
                <a:lnTo>
                  <a:pt x="43485" y="38936"/>
                </a:lnTo>
                <a:lnTo>
                  <a:pt x="45181" y="40199"/>
                </a:lnTo>
                <a:lnTo>
                  <a:pt x="47264" y="41040"/>
                </a:lnTo>
                <a:lnTo>
                  <a:pt x="48653" y="42554"/>
                </a:lnTo>
                <a:lnTo>
                  <a:pt x="49579" y="44515"/>
                </a:lnTo>
                <a:lnTo>
                  <a:pt x="51065" y="49956"/>
                </a:lnTo>
                <a:lnTo>
                  <a:pt x="50234" y="50402"/>
                </a:lnTo>
                <a:lnTo>
                  <a:pt x="48728" y="50700"/>
                </a:lnTo>
                <a:lnTo>
                  <a:pt x="43202" y="51261"/>
                </a:lnTo>
                <a:lnTo>
                  <a:pt x="38409" y="51286"/>
                </a:lnTo>
                <a:lnTo>
                  <a:pt x="36082" y="50337"/>
                </a:lnTo>
                <a:lnTo>
                  <a:pt x="33578" y="48751"/>
                </a:lnTo>
                <a:lnTo>
                  <a:pt x="30956" y="46742"/>
                </a:lnTo>
                <a:lnTo>
                  <a:pt x="28256" y="44450"/>
                </a:lnTo>
                <a:lnTo>
                  <a:pt x="25504" y="41969"/>
                </a:lnTo>
                <a:lnTo>
                  <a:pt x="19905" y="36673"/>
                </a:lnTo>
                <a:lnTo>
                  <a:pt x="1686" y="18686"/>
                </a:lnTo>
                <a:lnTo>
                  <a:pt x="1122" y="17173"/>
                </a:lnTo>
                <a:lnTo>
                  <a:pt x="747" y="15212"/>
                </a:lnTo>
                <a:lnTo>
                  <a:pt x="496" y="12953"/>
                </a:lnTo>
                <a:lnTo>
                  <a:pt x="329" y="10494"/>
                </a:lnTo>
                <a:lnTo>
                  <a:pt x="218" y="7902"/>
                </a:lnTo>
                <a:lnTo>
                  <a:pt x="0" y="0"/>
                </a:lnTo>
                <a:lnTo>
                  <a:pt x="951" y="906"/>
                </a:lnTo>
                <a:lnTo>
                  <a:pt x="4547" y="4453"/>
                </a:lnTo>
                <a:lnTo>
                  <a:pt x="6840" y="5780"/>
                </a:lnTo>
                <a:lnTo>
                  <a:pt x="9322" y="6664"/>
                </a:lnTo>
                <a:lnTo>
                  <a:pt x="11928" y="7254"/>
                </a:lnTo>
                <a:lnTo>
                  <a:pt x="13665" y="8600"/>
                </a:lnTo>
                <a:lnTo>
                  <a:pt x="14824" y="10449"/>
                </a:lnTo>
                <a:lnTo>
                  <a:pt x="15596" y="12635"/>
                </a:lnTo>
                <a:lnTo>
                  <a:pt x="17063" y="15044"/>
                </a:lnTo>
                <a:lnTo>
                  <a:pt x="18994" y="17603"/>
                </a:lnTo>
                <a:lnTo>
                  <a:pt x="21234" y="20262"/>
                </a:lnTo>
                <a:lnTo>
                  <a:pt x="23679" y="22986"/>
                </a:lnTo>
                <a:lnTo>
                  <a:pt x="28937" y="28554"/>
                </a:lnTo>
                <a:lnTo>
                  <a:pt x="37252" y="37043"/>
                </a:lnTo>
                <a:lnTo>
                  <a:pt x="39121" y="39889"/>
                </a:lnTo>
                <a:lnTo>
                  <a:pt x="40366" y="42739"/>
                </a:lnTo>
                <a:lnTo>
                  <a:pt x="42366" y="49606"/>
                </a:lnTo>
                <a:lnTo>
                  <a:pt x="42530" y="51121"/>
                </a:lnTo>
                <a:lnTo>
                  <a:pt x="42639" y="53084"/>
                </a:lnTo>
                <a:lnTo>
                  <a:pt x="42713" y="55346"/>
                </a:lnTo>
                <a:lnTo>
                  <a:pt x="41808" y="56853"/>
                </a:lnTo>
                <a:lnTo>
                  <a:pt x="40253" y="57858"/>
                </a:lnTo>
                <a:lnTo>
                  <a:pt x="34286" y="5986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3"/>
          <p:cNvSpPr/>
          <p:nvPr/>
        </p:nvSpPr>
        <p:spPr>
          <a:xfrm>
            <a:off x="5892165" y="5640704"/>
            <a:ext cx="51287" cy="59996"/>
          </a:xfrm>
          <a:custGeom>
            <a:avLst/>
            <a:gdLst/>
            <a:ahLst/>
            <a:cxnLst/>
            <a:rect l="0" t="0" r="0" b="0"/>
            <a:pathLst>
              <a:path w="51287" h="59996">
                <a:moveTo>
                  <a:pt x="0" y="42863"/>
                </a:moveTo>
                <a:lnTo>
                  <a:pt x="8467" y="34395"/>
                </a:lnTo>
                <a:lnTo>
                  <a:pt x="9455" y="34361"/>
                </a:lnTo>
                <a:lnTo>
                  <a:pt x="21340" y="34293"/>
                </a:lnTo>
                <a:lnTo>
                  <a:pt x="32984" y="34291"/>
                </a:lnTo>
                <a:lnTo>
                  <a:pt x="34372" y="35243"/>
                </a:lnTo>
                <a:lnTo>
                  <a:pt x="36249" y="36831"/>
                </a:lnTo>
                <a:lnTo>
                  <a:pt x="38454" y="38841"/>
                </a:lnTo>
                <a:lnTo>
                  <a:pt x="39923" y="41134"/>
                </a:lnTo>
                <a:lnTo>
                  <a:pt x="40903" y="43616"/>
                </a:lnTo>
                <a:lnTo>
                  <a:pt x="42475" y="49891"/>
                </a:lnTo>
                <a:lnTo>
                  <a:pt x="42604" y="51358"/>
                </a:lnTo>
                <a:lnTo>
                  <a:pt x="42690" y="53289"/>
                </a:lnTo>
                <a:lnTo>
                  <a:pt x="42852" y="59615"/>
                </a:lnTo>
                <a:lnTo>
                  <a:pt x="41903" y="59746"/>
                </a:lnTo>
                <a:lnTo>
                  <a:pt x="40318" y="59833"/>
                </a:lnTo>
                <a:lnTo>
                  <a:pt x="36016" y="59930"/>
                </a:lnTo>
                <a:lnTo>
                  <a:pt x="30929" y="59974"/>
                </a:lnTo>
                <a:lnTo>
                  <a:pt x="29192" y="59033"/>
                </a:lnTo>
                <a:lnTo>
                  <a:pt x="28034" y="57453"/>
                </a:lnTo>
                <a:lnTo>
                  <a:pt x="27262" y="55447"/>
                </a:lnTo>
                <a:lnTo>
                  <a:pt x="25794" y="53158"/>
                </a:lnTo>
                <a:lnTo>
                  <a:pt x="23864" y="50678"/>
                </a:lnTo>
                <a:lnTo>
                  <a:pt x="21624" y="48073"/>
                </a:lnTo>
                <a:lnTo>
                  <a:pt x="19178" y="45384"/>
                </a:lnTo>
                <a:lnTo>
                  <a:pt x="13921" y="39856"/>
                </a:lnTo>
                <a:lnTo>
                  <a:pt x="12138" y="37049"/>
                </a:lnTo>
                <a:lnTo>
                  <a:pt x="10949" y="34224"/>
                </a:lnTo>
                <a:lnTo>
                  <a:pt x="10157" y="31389"/>
                </a:lnTo>
                <a:lnTo>
                  <a:pt x="8676" y="29498"/>
                </a:lnTo>
                <a:lnTo>
                  <a:pt x="6736" y="28239"/>
                </a:lnTo>
                <a:lnTo>
                  <a:pt x="4491" y="27398"/>
                </a:lnTo>
                <a:lnTo>
                  <a:pt x="2994" y="25886"/>
                </a:lnTo>
                <a:lnTo>
                  <a:pt x="1996" y="23925"/>
                </a:lnTo>
                <a:lnTo>
                  <a:pt x="34" y="17263"/>
                </a:lnTo>
                <a:lnTo>
                  <a:pt x="975" y="17224"/>
                </a:lnTo>
                <a:lnTo>
                  <a:pt x="4561" y="17180"/>
                </a:lnTo>
                <a:lnTo>
                  <a:pt x="5898" y="18121"/>
                </a:lnTo>
                <a:lnTo>
                  <a:pt x="6790" y="19701"/>
                </a:lnTo>
                <a:lnTo>
                  <a:pt x="7384" y="21707"/>
                </a:lnTo>
                <a:lnTo>
                  <a:pt x="8732" y="23044"/>
                </a:lnTo>
                <a:lnTo>
                  <a:pt x="10584" y="23935"/>
                </a:lnTo>
                <a:lnTo>
                  <a:pt x="12771" y="24530"/>
                </a:lnTo>
                <a:lnTo>
                  <a:pt x="15181" y="25878"/>
                </a:lnTo>
                <a:lnTo>
                  <a:pt x="17741" y="27730"/>
                </a:lnTo>
                <a:lnTo>
                  <a:pt x="20400" y="29917"/>
                </a:lnTo>
                <a:lnTo>
                  <a:pt x="23125" y="32328"/>
                </a:lnTo>
                <a:lnTo>
                  <a:pt x="28692" y="37545"/>
                </a:lnTo>
                <a:lnTo>
                  <a:pt x="42878" y="51488"/>
                </a:lnTo>
                <a:lnTo>
                  <a:pt x="51286" y="59861"/>
                </a:lnTo>
                <a:lnTo>
                  <a:pt x="50383" y="59910"/>
                </a:lnTo>
                <a:lnTo>
                  <a:pt x="44041" y="59995"/>
                </a:lnTo>
                <a:lnTo>
                  <a:pt x="41743" y="59047"/>
                </a:lnTo>
                <a:lnTo>
                  <a:pt x="38306" y="57463"/>
                </a:lnTo>
                <a:lnTo>
                  <a:pt x="34110" y="55454"/>
                </a:lnTo>
                <a:lnTo>
                  <a:pt x="30359" y="53162"/>
                </a:lnTo>
                <a:lnTo>
                  <a:pt x="26907" y="50681"/>
                </a:lnTo>
                <a:lnTo>
                  <a:pt x="23653" y="48075"/>
                </a:lnTo>
                <a:lnTo>
                  <a:pt x="20531" y="45386"/>
                </a:lnTo>
                <a:lnTo>
                  <a:pt x="17497" y="42640"/>
                </a:lnTo>
                <a:lnTo>
                  <a:pt x="14522" y="39857"/>
                </a:lnTo>
                <a:lnTo>
                  <a:pt x="12538" y="37049"/>
                </a:lnTo>
                <a:lnTo>
                  <a:pt x="11216" y="34224"/>
                </a:lnTo>
                <a:lnTo>
                  <a:pt x="10335" y="31389"/>
                </a:lnTo>
                <a:lnTo>
                  <a:pt x="8795" y="28546"/>
                </a:lnTo>
                <a:lnTo>
                  <a:pt x="6816" y="25699"/>
                </a:lnTo>
                <a:lnTo>
                  <a:pt x="1346" y="18835"/>
                </a:lnTo>
                <a:lnTo>
                  <a:pt x="897" y="17319"/>
                </a:lnTo>
                <a:lnTo>
                  <a:pt x="598" y="15357"/>
                </a:lnTo>
                <a:lnTo>
                  <a:pt x="118" y="9913"/>
                </a:lnTo>
                <a:lnTo>
                  <a:pt x="78" y="851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4"/>
          <p:cNvSpPr/>
          <p:nvPr/>
        </p:nvSpPr>
        <p:spPr>
          <a:xfrm>
            <a:off x="6106477" y="6112192"/>
            <a:ext cx="59974" cy="59974"/>
          </a:xfrm>
          <a:custGeom>
            <a:avLst/>
            <a:gdLst/>
            <a:ahLst/>
            <a:cxnLst/>
            <a:rect l="0" t="0" r="0" b="0"/>
            <a:pathLst>
              <a:path w="59974" h="59974">
                <a:moveTo>
                  <a:pt x="0" y="0"/>
                </a:moveTo>
                <a:lnTo>
                  <a:pt x="7381" y="0"/>
                </a:lnTo>
                <a:lnTo>
                  <a:pt x="8731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7741" y="9325"/>
                </a:lnTo>
                <a:lnTo>
                  <a:pt x="28693" y="20151"/>
                </a:lnTo>
                <a:lnTo>
                  <a:pt x="30558" y="22959"/>
                </a:lnTo>
                <a:lnTo>
                  <a:pt x="31802" y="25784"/>
                </a:lnTo>
                <a:lnTo>
                  <a:pt x="32631" y="28619"/>
                </a:lnTo>
                <a:lnTo>
                  <a:pt x="34137" y="30509"/>
                </a:lnTo>
                <a:lnTo>
                  <a:pt x="36093" y="31770"/>
                </a:lnTo>
                <a:lnTo>
                  <a:pt x="38350" y="32610"/>
                </a:lnTo>
                <a:lnTo>
                  <a:pt x="40806" y="34123"/>
                </a:lnTo>
                <a:lnTo>
                  <a:pt x="43397" y="36083"/>
                </a:lnTo>
                <a:lnTo>
                  <a:pt x="46076" y="38343"/>
                </a:lnTo>
                <a:lnTo>
                  <a:pt x="47862" y="40802"/>
                </a:lnTo>
                <a:lnTo>
                  <a:pt x="49053" y="43394"/>
                </a:lnTo>
                <a:lnTo>
                  <a:pt x="50964" y="49846"/>
                </a:lnTo>
                <a:lnTo>
                  <a:pt x="51121" y="51329"/>
                </a:lnTo>
                <a:lnTo>
                  <a:pt x="51226" y="53269"/>
                </a:lnTo>
                <a:lnTo>
                  <a:pt x="51394" y="58677"/>
                </a:lnTo>
                <a:lnTo>
                  <a:pt x="50455" y="59120"/>
                </a:lnTo>
                <a:lnTo>
                  <a:pt x="48877" y="59416"/>
                </a:lnTo>
                <a:lnTo>
                  <a:pt x="44051" y="59891"/>
                </a:lnTo>
                <a:lnTo>
                  <a:pt x="42702" y="59930"/>
                </a:lnTo>
                <a:lnTo>
                  <a:pt x="38664" y="59973"/>
                </a:lnTo>
                <a:lnTo>
                  <a:pt x="37206" y="59032"/>
                </a:lnTo>
                <a:lnTo>
                  <a:pt x="36234" y="57452"/>
                </a:lnTo>
                <a:lnTo>
                  <a:pt x="35586" y="55447"/>
                </a:lnTo>
                <a:lnTo>
                  <a:pt x="34202" y="54109"/>
                </a:lnTo>
                <a:lnTo>
                  <a:pt x="32326" y="53218"/>
                </a:lnTo>
                <a:lnTo>
                  <a:pt x="30123" y="52624"/>
                </a:lnTo>
                <a:lnTo>
                  <a:pt x="27702" y="51275"/>
                </a:lnTo>
                <a:lnTo>
                  <a:pt x="25136" y="49423"/>
                </a:lnTo>
                <a:lnTo>
                  <a:pt x="22472" y="47237"/>
                </a:lnTo>
                <a:lnTo>
                  <a:pt x="20697" y="44826"/>
                </a:lnTo>
                <a:lnTo>
                  <a:pt x="19513" y="42267"/>
                </a:lnTo>
                <a:lnTo>
                  <a:pt x="18723" y="39608"/>
                </a:lnTo>
                <a:lnTo>
                  <a:pt x="17245" y="37836"/>
                </a:lnTo>
                <a:lnTo>
                  <a:pt x="15307" y="36653"/>
                </a:lnTo>
                <a:lnTo>
                  <a:pt x="13062" y="35866"/>
                </a:lnTo>
                <a:lnTo>
                  <a:pt x="11565" y="34388"/>
                </a:lnTo>
                <a:lnTo>
                  <a:pt x="10568" y="32450"/>
                </a:lnTo>
                <a:lnTo>
                  <a:pt x="8690" y="26112"/>
                </a:lnTo>
                <a:lnTo>
                  <a:pt x="9603" y="25980"/>
                </a:lnTo>
                <a:lnTo>
                  <a:pt x="11165" y="25893"/>
                </a:lnTo>
                <a:lnTo>
                  <a:pt x="13158" y="25834"/>
                </a:lnTo>
                <a:lnTo>
                  <a:pt x="14487" y="24843"/>
                </a:lnTo>
                <a:lnTo>
                  <a:pt x="15373" y="23230"/>
                </a:lnTo>
                <a:lnTo>
                  <a:pt x="15964" y="21201"/>
                </a:lnTo>
                <a:lnTo>
                  <a:pt x="17310" y="20802"/>
                </a:lnTo>
                <a:lnTo>
                  <a:pt x="19160" y="21488"/>
                </a:lnTo>
                <a:lnTo>
                  <a:pt x="21346" y="22898"/>
                </a:lnTo>
                <a:lnTo>
                  <a:pt x="23756" y="23838"/>
                </a:lnTo>
                <a:lnTo>
                  <a:pt x="26314" y="24464"/>
                </a:lnTo>
                <a:lnTo>
                  <a:pt x="28973" y="24883"/>
                </a:lnTo>
                <a:lnTo>
                  <a:pt x="31698" y="25161"/>
                </a:lnTo>
                <a:lnTo>
                  <a:pt x="34467" y="25347"/>
                </a:lnTo>
                <a:lnTo>
                  <a:pt x="37266" y="25470"/>
                </a:lnTo>
                <a:lnTo>
                  <a:pt x="40084" y="26505"/>
                </a:lnTo>
                <a:lnTo>
                  <a:pt x="42915" y="28148"/>
                </a:lnTo>
                <a:lnTo>
                  <a:pt x="49752" y="33077"/>
                </a:lnTo>
                <a:lnTo>
                  <a:pt x="51266" y="34434"/>
                </a:lnTo>
                <a:lnTo>
                  <a:pt x="55487" y="38482"/>
                </a:lnTo>
                <a:lnTo>
                  <a:pt x="56994" y="40894"/>
                </a:lnTo>
                <a:lnTo>
                  <a:pt x="57998" y="43455"/>
                </a:lnTo>
                <a:lnTo>
                  <a:pt x="59890" y="50969"/>
                </a:lnTo>
                <a:lnTo>
                  <a:pt x="59929" y="52077"/>
                </a:lnTo>
                <a:lnTo>
                  <a:pt x="59973" y="55847"/>
                </a:lnTo>
                <a:lnTo>
                  <a:pt x="59032" y="57234"/>
                </a:lnTo>
                <a:lnTo>
                  <a:pt x="57452" y="58158"/>
                </a:lnTo>
                <a:lnTo>
                  <a:pt x="52624" y="59642"/>
                </a:lnTo>
                <a:lnTo>
                  <a:pt x="52228" y="58811"/>
                </a:lnTo>
                <a:lnTo>
                  <a:pt x="51963" y="57305"/>
                </a:lnTo>
                <a:lnTo>
                  <a:pt x="51787" y="55349"/>
                </a:lnTo>
                <a:lnTo>
                  <a:pt x="50717" y="54044"/>
                </a:lnTo>
                <a:lnTo>
                  <a:pt x="49052" y="53174"/>
                </a:lnTo>
                <a:lnTo>
                  <a:pt x="46989" y="52594"/>
                </a:lnTo>
                <a:lnTo>
                  <a:pt x="44661" y="51256"/>
                </a:lnTo>
                <a:lnTo>
                  <a:pt x="42156" y="49411"/>
                </a:lnTo>
                <a:lnTo>
                  <a:pt x="39534" y="47228"/>
                </a:lnTo>
                <a:lnTo>
                  <a:pt x="36834" y="44820"/>
                </a:lnTo>
                <a:lnTo>
                  <a:pt x="27369" y="35865"/>
                </a:lnTo>
                <a:lnTo>
                  <a:pt x="26819" y="34387"/>
                </a:lnTo>
                <a:lnTo>
                  <a:pt x="26452" y="32450"/>
                </a:lnTo>
                <a:lnTo>
                  <a:pt x="25718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5"/>
          <p:cNvSpPr/>
          <p:nvPr/>
        </p:nvSpPr>
        <p:spPr>
          <a:xfrm>
            <a:off x="6346860" y="6566538"/>
            <a:ext cx="49777" cy="42860"/>
          </a:xfrm>
          <a:custGeom>
            <a:avLst/>
            <a:gdLst/>
            <a:ahLst/>
            <a:cxnLst/>
            <a:rect l="0" t="0" r="0" b="0"/>
            <a:pathLst>
              <a:path w="49777" h="42860">
                <a:moveTo>
                  <a:pt x="8219" y="25714"/>
                </a:moveTo>
                <a:lnTo>
                  <a:pt x="8219" y="17495"/>
                </a:lnTo>
                <a:lnTo>
                  <a:pt x="7267" y="16425"/>
                </a:lnTo>
                <a:lnTo>
                  <a:pt x="3669" y="12696"/>
                </a:lnTo>
                <a:lnTo>
                  <a:pt x="2328" y="10368"/>
                </a:lnTo>
                <a:lnTo>
                  <a:pt x="1434" y="7863"/>
                </a:lnTo>
                <a:lnTo>
                  <a:pt x="0" y="1551"/>
                </a:lnTo>
                <a:lnTo>
                  <a:pt x="835" y="1033"/>
                </a:lnTo>
                <a:lnTo>
                  <a:pt x="2344" y="687"/>
                </a:lnTo>
                <a:lnTo>
                  <a:pt x="7059" y="134"/>
                </a:lnTo>
                <a:lnTo>
                  <a:pt x="8398" y="88"/>
                </a:lnTo>
                <a:lnTo>
                  <a:pt x="16882" y="5"/>
                </a:lnTo>
                <a:lnTo>
                  <a:pt x="20959" y="0"/>
                </a:lnTo>
                <a:lnTo>
                  <a:pt x="22427" y="951"/>
                </a:lnTo>
                <a:lnTo>
                  <a:pt x="23406" y="2538"/>
                </a:lnTo>
                <a:lnTo>
                  <a:pt x="24060" y="4549"/>
                </a:lnTo>
                <a:lnTo>
                  <a:pt x="25447" y="5889"/>
                </a:lnTo>
                <a:lnTo>
                  <a:pt x="27324" y="6782"/>
                </a:lnTo>
                <a:lnTo>
                  <a:pt x="29529" y="7378"/>
                </a:lnTo>
                <a:lnTo>
                  <a:pt x="30998" y="8728"/>
                </a:lnTo>
                <a:lnTo>
                  <a:pt x="31978" y="10580"/>
                </a:lnTo>
                <a:lnTo>
                  <a:pt x="32631" y="12767"/>
                </a:lnTo>
                <a:lnTo>
                  <a:pt x="34019" y="15178"/>
                </a:lnTo>
                <a:lnTo>
                  <a:pt x="35896" y="17738"/>
                </a:lnTo>
                <a:lnTo>
                  <a:pt x="38101" y="20397"/>
                </a:lnTo>
                <a:lnTo>
                  <a:pt x="39571" y="23121"/>
                </a:lnTo>
                <a:lnTo>
                  <a:pt x="40550" y="25891"/>
                </a:lnTo>
                <a:lnTo>
                  <a:pt x="41203" y="28690"/>
                </a:lnTo>
                <a:lnTo>
                  <a:pt x="42591" y="30555"/>
                </a:lnTo>
                <a:lnTo>
                  <a:pt x="44469" y="31799"/>
                </a:lnTo>
                <a:lnTo>
                  <a:pt x="46673" y="32628"/>
                </a:lnTo>
                <a:lnTo>
                  <a:pt x="48143" y="34133"/>
                </a:lnTo>
                <a:lnTo>
                  <a:pt x="49122" y="36089"/>
                </a:lnTo>
                <a:lnTo>
                  <a:pt x="49776" y="38346"/>
                </a:lnTo>
                <a:lnTo>
                  <a:pt x="49258" y="39851"/>
                </a:lnTo>
                <a:lnTo>
                  <a:pt x="47962" y="40854"/>
                </a:lnTo>
                <a:lnTo>
                  <a:pt x="43586" y="42463"/>
                </a:lnTo>
                <a:lnTo>
                  <a:pt x="42275" y="42595"/>
                </a:lnTo>
                <a:lnTo>
                  <a:pt x="40448" y="42684"/>
                </a:lnTo>
                <a:lnTo>
                  <a:pt x="35879" y="42781"/>
                </a:lnTo>
                <a:lnTo>
                  <a:pt x="26937" y="42850"/>
                </a:lnTo>
                <a:lnTo>
                  <a:pt x="25460" y="41900"/>
                </a:lnTo>
                <a:lnTo>
                  <a:pt x="23524" y="40315"/>
                </a:lnTo>
                <a:lnTo>
                  <a:pt x="21280" y="38306"/>
                </a:lnTo>
                <a:lnTo>
                  <a:pt x="18832" y="36965"/>
                </a:lnTo>
                <a:lnTo>
                  <a:pt x="16247" y="36073"/>
                </a:lnTo>
                <a:lnTo>
                  <a:pt x="9805" y="34639"/>
                </a:lnTo>
                <a:lnTo>
                  <a:pt x="9276" y="33569"/>
                </a:lnTo>
                <a:lnTo>
                  <a:pt x="8924" y="31904"/>
                </a:lnTo>
                <a:lnTo>
                  <a:pt x="8225" y="25761"/>
                </a:lnTo>
                <a:lnTo>
                  <a:pt x="8223" y="25746"/>
                </a:lnTo>
                <a:lnTo>
                  <a:pt x="12771" y="25723"/>
                </a:lnTo>
                <a:lnTo>
                  <a:pt x="14112" y="26673"/>
                </a:lnTo>
                <a:lnTo>
                  <a:pt x="15005" y="28258"/>
                </a:lnTo>
                <a:lnTo>
                  <a:pt x="15601" y="30268"/>
                </a:lnTo>
                <a:lnTo>
                  <a:pt x="16951" y="31608"/>
                </a:lnTo>
                <a:lnTo>
                  <a:pt x="18803" y="32501"/>
                </a:lnTo>
                <a:lnTo>
                  <a:pt x="20990" y="33097"/>
                </a:lnTo>
                <a:lnTo>
                  <a:pt x="23401" y="34445"/>
                </a:lnTo>
                <a:lnTo>
                  <a:pt x="25961" y="36297"/>
                </a:lnTo>
                <a:lnTo>
                  <a:pt x="33937" y="428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6"/>
          <p:cNvSpPr/>
          <p:nvPr/>
        </p:nvSpPr>
        <p:spPr>
          <a:xfrm>
            <a:off x="4109084" y="1834514"/>
            <a:ext cx="2237424" cy="4783457"/>
          </a:xfrm>
          <a:custGeom>
            <a:avLst/>
            <a:gdLst/>
            <a:ahLst/>
            <a:cxnLst/>
            <a:rect l="0" t="0" r="0" b="0"/>
            <a:pathLst>
              <a:path w="2237424" h="4783457">
                <a:moveTo>
                  <a:pt x="2237423" y="4783456"/>
                </a:moveTo>
                <a:lnTo>
                  <a:pt x="2237423" y="4771524"/>
                </a:lnTo>
                <a:lnTo>
                  <a:pt x="2236471" y="4768834"/>
                </a:lnTo>
                <a:lnTo>
                  <a:pt x="2231532" y="4760497"/>
                </a:lnTo>
                <a:lnTo>
                  <a:pt x="2224653" y="4741745"/>
                </a:lnTo>
                <a:lnTo>
                  <a:pt x="2215251" y="4727097"/>
                </a:lnTo>
                <a:lnTo>
                  <a:pt x="2194665" y="4675907"/>
                </a:lnTo>
                <a:lnTo>
                  <a:pt x="2180984" y="4651926"/>
                </a:lnTo>
                <a:lnTo>
                  <a:pt x="2173334" y="4630680"/>
                </a:lnTo>
                <a:lnTo>
                  <a:pt x="2165623" y="4619021"/>
                </a:lnTo>
                <a:lnTo>
                  <a:pt x="2155437" y="4606547"/>
                </a:lnTo>
                <a:lnTo>
                  <a:pt x="2151853" y="4597794"/>
                </a:lnTo>
                <a:lnTo>
                  <a:pt x="2146135" y="4589168"/>
                </a:lnTo>
                <a:lnTo>
                  <a:pt x="2138971" y="4570310"/>
                </a:lnTo>
                <a:lnTo>
                  <a:pt x="2129534" y="4555651"/>
                </a:lnTo>
                <a:lnTo>
                  <a:pt x="2127560" y="4549494"/>
                </a:lnTo>
                <a:lnTo>
                  <a:pt x="2126448" y="4540673"/>
                </a:lnTo>
                <a:lnTo>
                  <a:pt x="2125340" y="4537781"/>
                </a:lnTo>
                <a:lnTo>
                  <a:pt x="2121569" y="4532027"/>
                </a:lnTo>
                <a:lnTo>
                  <a:pt x="2112338" y="4520572"/>
                </a:lnTo>
                <a:lnTo>
                  <a:pt x="2108921" y="4511995"/>
                </a:lnTo>
                <a:lnTo>
                  <a:pt x="2103252" y="4503422"/>
                </a:lnTo>
                <a:lnTo>
                  <a:pt x="2093653" y="4476633"/>
                </a:lnTo>
                <a:lnTo>
                  <a:pt x="2092078" y="4463769"/>
                </a:lnTo>
                <a:lnTo>
                  <a:pt x="2090996" y="4460793"/>
                </a:lnTo>
                <a:lnTo>
                  <a:pt x="2087255" y="4454948"/>
                </a:lnTo>
                <a:lnTo>
                  <a:pt x="2079793" y="4446302"/>
                </a:lnTo>
                <a:lnTo>
                  <a:pt x="2078044" y="4442481"/>
                </a:lnTo>
                <a:lnTo>
                  <a:pt x="2074630" y="4428955"/>
                </a:lnTo>
                <a:lnTo>
                  <a:pt x="2068962" y="4418492"/>
                </a:lnTo>
                <a:lnTo>
                  <a:pt x="2067301" y="4412334"/>
                </a:lnTo>
                <a:lnTo>
                  <a:pt x="2066366" y="4403513"/>
                </a:lnTo>
                <a:lnTo>
                  <a:pt x="2065283" y="4400620"/>
                </a:lnTo>
                <a:lnTo>
                  <a:pt x="2061539" y="4394867"/>
                </a:lnTo>
                <a:lnTo>
                  <a:pt x="2052327" y="4383412"/>
                </a:lnTo>
                <a:lnTo>
                  <a:pt x="2050383" y="4377694"/>
                </a:lnTo>
                <a:lnTo>
                  <a:pt x="2048183" y="4365309"/>
                </a:lnTo>
                <a:lnTo>
                  <a:pt x="2042104" y="4348046"/>
                </a:lnTo>
                <a:lnTo>
                  <a:pt x="2041488" y="4344593"/>
                </a:lnTo>
                <a:lnTo>
                  <a:pt x="2038263" y="4338216"/>
                </a:lnTo>
                <a:lnTo>
                  <a:pt x="2036070" y="4335181"/>
                </a:lnTo>
                <a:lnTo>
                  <a:pt x="2033632" y="4329270"/>
                </a:lnTo>
                <a:lnTo>
                  <a:pt x="2032983" y="4326361"/>
                </a:lnTo>
                <a:lnTo>
                  <a:pt x="2029721" y="4320587"/>
                </a:lnTo>
                <a:lnTo>
                  <a:pt x="2018090" y="4306259"/>
                </a:lnTo>
                <a:lnTo>
                  <a:pt x="2014638" y="4297683"/>
                </a:lnTo>
                <a:lnTo>
                  <a:pt x="2008958" y="4289109"/>
                </a:lnTo>
                <a:lnTo>
                  <a:pt x="2007296" y="4283393"/>
                </a:lnTo>
                <a:lnTo>
                  <a:pt x="2005276" y="4271011"/>
                </a:lnTo>
                <a:lnTo>
                  <a:pt x="1999232" y="4253748"/>
                </a:lnTo>
                <a:lnTo>
                  <a:pt x="1998619" y="4250295"/>
                </a:lnTo>
                <a:lnTo>
                  <a:pt x="1995398" y="4243918"/>
                </a:lnTo>
                <a:lnTo>
                  <a:pt x="1993206" y="4240884"/>
                </a:lnTo>
                <a:lnTo>
                  <a:pt x="1990770" y="4234972"/>
                </a:lnTo>
                <a:lnTo>
                  <a:pt x="1990120" y="4232063"/>
                </a:lnTo>
                <a:lnTo>
                  <a:pt x="1986858" y="4226290"/>
                </a:lnTo>
                <a:lnTo>
                  <a:pt x="1984655" y="4223417"/>
                </a:lnTo>
                <a:lnTo>
                  <a:pt x="1982207" y="4217685"/>
                </a:lnTo>
                <a:lnTo>
                  <a:pt x="1980166" y="4211010"/>
                </a:lnTo>
                <a:lnTo>
                  <a:pt x="1965063" y="4176223"/>
                </a:lnTo>
                <a:lnTo>
                  <a:pt x="1964410" y="4172894"/>
                </a:lnTo>
                <a:lnTo>
                  <a:pt x="1961143" y="4166655"/>
                </a:lnTo>
                <a:lnTo>
                  <a:pt x="1945378" y="4148572"/>
                </a:lnTo>
                <a:lnTo>
                  <a:pt x="1942714" y="4145888"/>
                </a:lnTo>
                <a:lnTo>
                  <a:pt x="1940938" y="4143145"/>
                </a:lnTo>
                <a:lnTo>
                  <a:pt x="1930853" y="4120319"/>
                </a:lnTo>
                <a:lnTo>
                  <a:pt x="1923808" y="4109874"/>
                </a:lnTo>
                <a:lnTo>
                  <a:pt x="1921826" y="4103721"/>
                </a:lnTo>
                <a:lnTo>
                  <a:pt x="1920449" y="4089129"/>
                </a:lnTo>
                <a:lnTo>
                  <a:pt x="1920380" y="4086256"/>
                </a:lnTo>
                <a:lnTo>
                  <a:pt x="1919381" y="4083389"/>
                </a:lnTo>
                <a:lnTo>
                  <a:pt x="1902878" y="4056582"/>
                </a:lnTo>
                <a:lnTo>
                  <a:pt x="1889732" y="4040741"/>
                </a:lnTo>
                <a:lnTo>
                  <a:pt x="1886119" y="4032003"/>
                </a:lnTo>
                <a:lnTo>
                  <a:pt x="1880391" y="4023381"/>
                </a:lnTo>
                <a:lnTo>
                  <a:pt x="1878717" y="4017655"/>
                </a:lnTo>
                <a:lnTo>
                  <a:pt x="1876690" y="4000326"/>
                </a:lnTo>
                <a:lnTo>
                  <a:pt x="1870645" y="3986743"/>
                </a:lnTo>
                <a:lnTo>
                  <a:pt x="1870032" y="3983709"/>
                </a:lnTo>
                <a:lnTo>
                  <a:pt x="1866811" y="3977797"/>
                </a:lnTo>
                <a:lnTo>
                  <a:pt x="1846820" y="3947009"/>
                </a:lnTo>
                <a:lnTo>
                  <a:pt x="1843241" y="3937873"/>
                </a:lnTo>
                <a:lnTo>
                  <a:pt x="1837525" y="3929134"/>
                </a:lnTo>
                <a:lnTo>
                  <a:pt x="1834455" y="3920511"/>
                </a:lnTo>
                <a:lnTo>
                  <a:pt x="1828888" y="3911924"/>
                </a:lnTo>
                <a:lnTo>
                  <a:pt x="1825863" y="3903348"/>
                </a:lnTo>
                <a:lnTo>
                  <a:pt x="1819358" y="3894774"/>
                </a:lnTo>
                <a:lnTo>
                  <a:pt x="1814126" y="3889058"/>
                </a:lnTo>
                <a:lnTo>
                  <a:pt x="1812350" y="3886201"/>
                </a:lnTo>
                <a:lnTo>
                  <a:pt x="1810377" y="3880486"/>
                </a:lnTo>
                <a:lnTo>
                  <a:pt x="1809266" y="3871913"/>
                </a:lnTo>
                <a:lnTo>
                  <a:pt x="1808157" y="3869056"/>
                </a:lnTo>
                <a:lnTo>
                  <a:pt x="1804386" y="3863341"/>
                </a:lnTo>
                <a:lnTo>
                  <a:pt x="1802074" y="3855086"/>
                </a:lnTo>
                <a:lnTo>
                  <a:pt x="1801458" y="3850217"/>
                </a:lnTo>
                <a:lnTo>
                  <a:pt x="1798234" y="3842268"/>
                </a:lnTo>
                <a:lnTo>
                  <a:pt x="1794578" y="3835560"/>
                </a:lnTo>
                <a:lnTo>
                  <a:pt x="1792953" y="3829404"/>
                </a:lnTo>
                <a:lnTo>
                  <a:pt x="1792038" y="3820583"/>
                </a:lnTo>
                <a:lnTo>
                  <a:pt x="1790957" y="3818643"/>
                </a:lnTo>
                <a:lnTo>
                  <a:pt x="1789285" y="3817350"/>
                </a:lnTo>
                <a:lnTo>
                  <a:pt x="1787216" y="3816487"/>
                </a:lnTo>
                <a:lnTo>
                  <a:pt x="1779755" y="3810723"/>
                </a:lnTo>
                <a:lnTo>
                  <a:pt x="1778006" y="3808260"/>
                </a:lnTo>
                <a:lnTo>
                  <a:pt x="1774592" y="3800242"/>
                </a:lnTo>
                <a:lnTo>
                  <a:pt x="1768924" y="3791834"/>
                </a:lnTo>
                <a:lnTo>
                  <a:pt x="1765869" y="3783310"/>
                </a:lnTo>
                <a:lnTo>
                  <a:pt x="1761778" y="3777607"/>
                </a:lnTo>
                <a:lnTo>
                  <a:pt x="1760306" y="3773800"/>
                </a:lnTo>
                <a:lnTo>
                  <a:pt x="1757282" y="3760292"/>
                </a:lnTo>
                <a:lnTo>
                  <a:pt x="1751730" y="3749835"/>
                </a:lnTo>
                <a:lnTo>
                  <a:pt x="1750097" y="3743678"/>
                </a:lnTo>
                <a:lnTo>
                  <a:pt x="1749178" y="3734858"/>
                </a:lnTo>
                <a:lnTo>
                  <a:pt x="1748096" y="3731965"/>
                </a:lnTo>
                <a:lnTo>
                  <a:pt x="1742976" y="3723344"/>
                </a:lnTo>
                <a:lnTo>
                  <a:pt x="1740083" y="3714757"/>
                </a:lnTo>
                <a:lnTo>
                  <a:pt x="1734569" y="3706180"/>
                </a:lnTo>
                <a:lnTo>
                  <a:pt x="1722991" y="3672683"/>
                </a:lnTo>
                <a:lnTo>
                  <a:pt x="1715807" y="3662257"/>
                </a:lnTo>
                <a:lnTo>
                  <a:pt x="1710337" y="3656440"/>
                </a:lnTo>
                <a:lnTo>
                  <a:pt x="1708867" y="3653969"/>
                </a:lnTo>
                <a:lnTo>
                  <a:pt x="1707235" y="3648685"/>
                </a:lnTo>
                <a:lnTo>
                  <a:pt x="1706315" y="3640354"/>
                </a:lnTo>
                <a:lnTo>
                  <a:pt x="1705234" y="3637530"/>
                </a:lnTo>
                <a:lnTo>
                  <a:pt x="1701492" y="3631853"/>
                </a:lnTo>
                <a:lnTo>
                  <a:pt x="1692281" y="3620447"/>
                </a:lnTo>
                <a:lnTo>
                  <a:pt x="1688867" y="3611879"/>
                </a:lnTo>
                <a:lnTo>
                  <a:pt x="1683199" y="3603307"/>
                </a:lnTo>
                <a:lnTo>
                  <a:pt x="1680144" y="3594736"/>
                </a:lnTo>
                <a:lnTo>
                  <a:pt x="1674581" y="3586163"/>
                </a:lnTo>
                <a:lnTo>
                  <a:pt x="1672946" y="3580448"/>
                </a:lnTo>
                <a:lnTo>
                  <a:pt x="1672026" y="3571876"/>
                </a:lnTo>
                <a:lnTo>
                  <a:pt x="1670944" y="3569018"/>
                </a:lnTo>
                <a:lnTo>
                  <a:pt x="1665823" y="3560445"/>
                </a:lnTo>
                <a:lnTo>
                  <a:pt x="1662930" y="3551873"/>
                </a:lnTo>
                <a:lnTo>
                  <a:pt x="1657416" y="3543300"/>
                </a:lnTo>
                <a:lnTo>
                  <a:pt x="1654407" y="3534728"/>
                </a:lnTo>
                <a:lnTo>
                  <a:pt x="1648858" y="3526156"/>
                </a:lnTo>
                <a:lnTo>
                  <a:pt x="1645838" y="3517583"/>
                </a:lnTo>
                <a:lnTo>
                  <a:pt x="1640287" y="3509011"/>
                </a:lnTo>
                <a:lnTo>
                  <a:pt x="1628694" y="3475515"/>
                </a:lnTo>
                <a:lnTo>
                  <a:pt x="1623142" y="3466383"/>
                </a:lnTo>
                <a:lnTo>
                  <a:pt x="1620121" y="3457645"/>
                </a:lnTo>
                <a:lnTo>
                  <a:pt x="1613617" y="3449024"/>
                </a:lnTo>
                <a:lnTo>
                  <a:pt x="1608386" y="3443298"/>
                </a:lnTo>
                <a:lnTo>
                  <a:pt x="1606610" y="3439485"/>
                </a:lnTo>
                <a:lnTo>
                  <a:pt x="1604111" y="3425969"/>
                </a:lnTo>
                <a:lnTo>
                  <a:pt x="1603526" y="3418763"/>
                </a:lnTo>
                <a:lnTo>
                  <a:pt x="1602418" y="3415508"/>
                </a:lnTo>
                <a:lnTo>
                  <a:pt x="1585323" y="3387410"/>
                </a:lnTo>
                <a:lnTo>
                  <a:pt x="1582662" y="3384128"/>
                </a:lnTo>
                <a:lnTo>
                  <a:pt x="1579705" y="3377942"/>
                </a:lnTo>
                <a:lnTo>
                  <a:pt x="1577808" y="3370760"/>
                </a:lnTo>
                <a:lnTo>
                  <a:pt x="1570589" y="3356607"/>
                </a:lnTo>
                <a:lnTo>
                  <a:pt x="1558347" y="3341600"/>
                </a:lnTo>
                <a:lnTo>
                  <a:pt x="1548400" y="3331515"/>
                </a:lnTo>
                <a:lnTo>
                  <a:pt x="1546617" y="3328767"/>
                </a:lnTo>
                <a:lnTo>
                  <a:pt x="1544636" y="3323175"/>
                </a:lnTo>
                <a:lnTo>
                  <a:pt x="1543520" y="3314672"/>
                </a:lnTo>
                <a:lnTo>
                  <a:pt x="1542411" y="3311824"/>
                </a:lnTo>
                <a:lnTo>
                  <a:pt x="1538639" y="3306119"/>
                </a:lnTo>
                <a:lnTo>
                  <a:pt x="1529409" y="3294696"/>
                </a:lnTo>
                <a:lnTo>
                  <a:pt x="1527463" y="3288983"/>
                </a:lnTo>
                <a:lnTo>
                  <a:pt x="1525261" y="3276601"/>
                </a:lnTo>
                <a:lnTo>
                  <a:pt x="1519182" y="3259338"/>
                </a:lnTo>
                <a:lnTo>
                  <a:pt x="1518565" y="3255884"/>
                </a:lnTo>
                <a:lnTo>
                  <a:pt x="1515340" y="3249508"/>
                </a:lnTo>
                <a:lnTo>
                  <a:pt x="1503736" y="3234761"/>
                </a:lnTo>
                <a:lnTo>
                  <a:pt x="1493611" y="3207907"/>
                </a:lnTo>
                <a:lnTo>
                  <a:pt x="1492946" y="3204452"/>
                </a:lnTo>
                <a:lnTo>
                  <a:pt x="1489667" y="3198074"/>
                </a:lnTo>
                <a:lnTo>
                  <a:pt x="1487459" y="3195039"/>
                </a:lnTo>
                <a:lnTo>
                  <a:pt x="1485005" y="3186588"/>
                </a:lnTo>
                <a:lnTo>
                  <a:pt x="1483431" y="3170190"/>
                </a:lnTo>
                <a:lnTo>
                  <a:pt x="1482349" y="3166926"/>
                </a:lnTo>
                <a:lnTo>
                  <a:pt x="1465690" y="3139371"/>
                </a:lnTo>
                <a:lnTo>
                  <a:pt x="1462902" y="3135901"/>
                </a:lnTo>
                <a:lnTo>
                  <a:pt x="1459804" y="3129507"/>
                </a:lnTo>
                <a:lnTo>
                  <a:pt x="1458978" y="3126468"/>
                </a:lnTo>
                <a:lnTo>
                  <a:pt x="1455520" y="3120552"/>
                </a:lnTo>
                <a:lnTo>
                  <a:pt x="1453264" y="3117641"/>
                </a:lnTo>
                <a:lnTo>
                  <a:pt x="1451761" y="3113795"/>
                </a:lnTo>
                <a:lnTo>
                  <a:pt x="1448692" y="3100233"/>
                </a:lnTo>
                <a:lnTo>
                  <a:pt x="1444598" y="3093017"/>
                </a:lnTo>
                <a:lnTo>
                  <a:pt x="1426770" y="3071884"/>
                </a:lnTo>
                <a:lnTo>
                  <a:pt x="1423189" y="3063261"/>
                </a:lnTo>
                <a:lnTo>
                  <a:pt x="1413929" y="3051815"/>
                </a:lnTo>
                <a:lnTo>
                  <a:pt x="1411249" y="3048956"/>
                </a:lnTo>
                <a:lnTo>
                  <a:pt x="1409463" y="3046098"/>
                </a:lnTo>
                <a:lnTo>
                  <a:pt x="1399315" y="3019309"/>
                </a:lnTo>
                <a:lnTo>
                  <a:pt x="1398649" y="3015855"/>
                </a:lnTo>
                <a:lnTo>
                  <a:pt x="1395369" y="3009478"/>
                </a:lnTo>
                <a:lnTo>
                  <a:pt x="1383727" y="2994731"/>
                </a:lnTo>
                <a:lnTo>
                  <a:pt x="1380273" y="2986109"/>
                </a:lnTo>
                <a:lnTo>
                  <a:pt x="1371056" y="2974662"/>
                </a:lnTo>
                <a:lnTo>
                  <a:pt x="1364614" y="2967780"/>
                </a:lnTo>
                <a:lnTo>
                  <a:pt x="1364085" y="2966263"/>
                </a:lnTo>
                <a:lnTo>
                  <a:pt x="1363498" y="2962037"/>
                </a:lnTo>
                <a:lnTo>
                  <a:pt x="1362389" y="2959577"/>
                </a:lnTo>
                <a:lnTo>
                  <a:pt x="1356277" y="2951563"/>
                </a:lnTo>
                <a:lnTo>
                  <a:pt x="1351138" y="2945979"/>
                </a:lnTo>
                <a:lnTo>
                  <a:pt x="1349386" y="2943156"/>
                </a:lnTo>
                <a:lnTo>
                  <a:pt x="1345968" y="2934632"/>
                </a:lnTo>
                <a:lnTo>
                  <a:pt x="1336763" y="2923219"/>
                </a:lnTo>
                <a:lnTo>
                  <a:pt x="1334088" y="2920363"/>
                </a:lnTo>
                <a:lnTo>
                  <a:pt x="1332305" y="2917506"/>
                </a:lnTo>
                <a:lnTo>
                  <a:pt x="1328842" y="2908935"/>
                </a:lnTo>
                <a:lnTo>
                  <a:pt x="1323160" y="2900363"/>
                </a:lnTo>
                <a:lnTo>
                  <a:pt x="1321496" y="2894648"/>
                </a:lnTo>
                <a:lnTo>
                  <a:pt x="1320100" y="2892743"/>
                </a:lnTo>
                <a:lnTo>
                  <a:pt x="1318217" y="2891473"/>
                </a:lnTo>
                <a:lnTo>
                  <a:pt x="1316009" y="2890626"/>
                </a:lnTo>
                <a:lnTo>
                  <a:pt x="1308351" y="2884884"/>
                </a:lnTo>
                <a:lnTo>
                  <a:pt x="1306574" y="2882424"/>
                </a:lnTo>
                <a:lnTo>
                  <a:pt x="1303121" y="2874410"/>
                </a:lnTo>
                <a:lnTo>
                  <a:pt x="1289443" y="2857480"/>
                </a:lnTo>
                <a:lnTo>
                  <a:pt x="1287461" y="2851776"/>
                </a:lnTo>
                <a:lnTo>
                  <a:pt x="1286345" y="2843210"/>
                </a:lnTo>
                <a:lnTo>
                  <a:pt x="1285236" y="2840354"/>
                </a:lnTo>
                <a:lnTo>
                  <a:pt x="1280077" y="2831782"/>
                </a:lnTo>
                <a:lnTo>
                  <a:pt x="1278536" y="2826068"/>
                </a:lnTo>
                <a:lnTo>
                  <a:pt x="1277411" y="2808923"/>
                </a:lnTo>
                <a:lnTo>
                  <a:pt x="1276423" y="2806065"/>
                </a:lnTo>
                <a:lnTo>
                  <a:pt x="1271433" y="2797493"/>
                </a:lnTo>
                <a:lnTo>
                  <a:pt x="1268579" y="2788920"/>
                </a:lnTo>
                <a:lnTo>
                  <a:pt x="1263076" y="2780348"/>
                </a:lnTo>
                <a:lnTo>
                  <a:pt x="1251503" y="2746853"/>
                </a:lnTo>
                <a:lnTo>
                  <a:pt x="1245952" y="2737721"/>
                </a:lnTo>
                <a:lnTo>
                  <a:pt x="1244319" y="2731875"/>
                </a:lnTo>
                <a:lnTo>
                  <a:pt x="1243400" y="2723229"/>
                </a:lnTo>
                <a:lnTo>
                  <a:pt x="1242319" y="2720361"/>
                </a:lnTo>
                <a:lnTo>
                  <a:pt x="1237198" y="2711774"/>
                </a:lnTo>
                <a:lnTo>
                  <a:pt x="1234305" y="2703198"/>
                </a:lnTo>
                <a:lnTo>
                  <a:pt x="1230253" y="2697482"/>
                </a:lnTo>
                <a:lnTo>
                  <a:pt x="1228791" y="2693671"/>
                </a:lnTo>
                <a:lnTo>
                  <a:pt x="1227167" y="2684358"/>
                </a:lnTo>
                <a:lnTo>
                  <a:pt x="1225782" y="2681112"/>
                </a:lnTo>
                <a:lnTo>
                  <a:pt x="1223905" y="2678948"/>
                </a:lnTo>
                <a:lnTo>
                  <a:pt x="1221702" y="2677506"/>
                </a:lnTo>
                <a:lnTo>
                  <a:pt x="1220233" y="2675592"/>
                </a:lnTo>
                <a:lnTo>
                  <a:pt x="1219254" y="2673363"/>
                </a:lnTo>
                <a:lnTo>
                  <a:pt x="1218166" y="2667394"/>
                </a:lnTo>
                <a:lnTo>
                  <a:pt x="1217683" y="2658392"/>
                </a:lnTo>
                <a:lnTo>
                  <a:pt x="1216601" y="2654276"/>
                </a:lnTo>
                <a:lnTo>
                  <a:pt x="1210562" y="2640828"/>
                </a:lnTo>
                <a:lnTo>
                  <a:pt x="1209949" y="2637804"/>
                </a:lnTo>
                <a:lnTo>
                  <a:pt x="1206728" y="2631906"/>
                </a:lnTo>
                <a:lnTo>
                  <a:pt x="1204536" y="2628999"/>
                </a:lnTo>
                <a:lnTo>
                  <a:pt x="1202099" y="2623230"/>
                </a:lnTo>
                <a:lnTo>
                  <a:pt x="1200728" y="2614626"/>
                </a:lnTo>
                <a:lnTo>
                  <a:pt x="1200536" y="2611764"/>
                </a:lnTo>
                <a:lnTo>
                  <a:pt x="1199455" y="2608904"/>
                </a:lnTo>
                <a:lnTo>
                  <a:pt x="1194335" y="2600328"/>
                </a:lnTo>
                <a:lnTo>
                  <a:pt x="1191442" y="2591753"/>
                </a:lnTo>
                <a:lnTo>
                  <a:pt x="1185929" y="2583181"/>
                </a:lnTo>
                <a:lnTo>
                  <a:pt x="1184305" y="2577466"/>
                </a:lnTo>
                <a:lnTo>
                  <a:pt x="1183391" y="2568893"/>
                </a:lnTo>
                <a:lnTo>
                  <a:pt x="1182310" y="2566036"/>
                </a:lnTo>
                <a:lnTo>
                  <a:pt x="1177191" y="2557463"/>
                </a:lnTo>
                <a:lnTo>
                  <a:pt x="1175658" y="2551748"/>
                </a:lnTo>
                <a:lnTo>
                  <a:pt x="1174796" y="2543176"/>
                </a:lnTo>
                <a:lnTo>
                  <a:pt x="1173723" y="2540318"/>
                </a:lnTo>
                <a:lnTo>
                  <a:pt x="1168614" y="2531746"/>
                </a:lnTo>
                <a:lnTo>
                  <a:pt x="1165724" y="2523173"/>
                </a:lnTo>
                <a:lnTo>
                  <a:pt x="1160211" y="2514601"/>
                </a:lnTo>
                <a:lnTo>
                  <a:pt x="1158587" y="2508886"/>
                </a:lnTo>
                <a:lnTo>
                  <a:pt x="1157673" y="2500313"/>
                </a:lnTo>
                <a:lnTo>
                  <a:pt x="1156592" y="2497456"/>
                </a:lnTo>
                <a:lnTo>
                  <a:pt x="1151473" y="2488883"/>
                </a:lnTo>
                <a:lnTo>
                  <a:pt x="1149941" y="2483168"/>
                </a:lnTo>
                <a:lnTo>
                  <a:pt x="1149079" y="2474595"/>
                </a:lnTo>
                <a:lnTo>
                  <a:pt x="1148005" y="2471738"/>
                </a:lnTo>
                <a:lnTo>
                  <a:pt x="1142896" y="2463166"/>
                </a:lnTo>
                <a:lnTo>
                  <a:pt x="1141366" y="2457451"/>
                </a:lnTo>
                <a:lnTo>
                  <a:pt x="1140506" y="2448878"/>
                </a:lnTo>
                <a:lnTo>
                  <a:pt x="1139432" y="2446021"/>
                </a:lnTo>
                <a:lnTo>
                  <a:pt x="1134323" y="2437448"/>
                </a:lnTo>
                <a:lnTo>
                  <a:pt x="1132794" y="2431733"/>
                </a:lnTo>
                <a:lnTo>
                  <a:pt x="1130860" y="2419351"/>
                </a:lnTo>
                <a:lnTo>
                  <a:pt x="1127127" y="2410037"/>
                </a:lnTo>
                <a:lnTo>
                  <a:pt x="1115980" y="2393774"/>
                </a:lnTo>
                <a:lnTo>
                  <a:pt x="1110335" y="2387784"/>
                </a:lnTo>
                <a:lnTo>
                  <a:pt x="1108841" y="2385288"/>
                </a:lnTo>
                <a:lnTo>
                  <a:pt x="1105786" y="2377226"/>
                </a:lnTo>
                <a:lnTo>
                  <a:pt x="1100224" y="2368805"/>
                </a:lnTo>
                <a:lnTo>
                  <a:pt x="1098589" y="2363125"/>
                </a:lnTo>
                <a:lnTo>
                  <a:pt x="1097668" y="2354572"/>
                </a:lnTo>
                <a:lnTo>
                  <a:pt x="1096586" y="2351718"/>
                </a:lnTo>
                <a:lnTo>
                  <a:pt x="1091466" y="2343149"/>
                </a:lnTo>
                <a:lnTo>
                  <a:pt x="1089934" y="2337435"/>
                </a:lnTo>
                <a:lnTo>
                  <a:pt x="1089071" y="2328863"/>
                </a:lnTo>
                <a:lnTo>
                  <a:pt x="1087998" y="2326958"/>
                </a:lnTo>
                <a:lnTo>
                  <a:pt x="1086329" y="2325688"/>
                </a:lnTo>
                <a:lnTo>
                  <a:pt x="1084265" y="2324841"/>
                </a:lnTo>
                <a:lnTo>
                  <a:pt x="1076808" y="2319099"/>
                </a:lnTo>
                <a:lnTo>
                  <a:pt x="1075060" y="2316639"/>
                </a:lnTo>
                <a:lnTo>
                  <a:pt x="1073117" y="2311365"/>
                </a:lnTo>
                <a:lnTo>
                  <a:pt x="1070917" y="2299266"/>
                </a:lnTo>
                <a:lnTo>
                  <a:pt x="1064838" y="2282059"/>
                </a:lnTo>
                <a:lnTo>
                  <a:pt x="1064223" y="2278611"/>
                </a:lnTo>
                <a:lnTo>
                  <a:pt x="1060998" y="2272239"/>
                </a:lnTo>
                <a:lnTo>
                  <a:pt x="1058805" y="2269206"/>
                </a:lnTo>
                <a:lnTo>
                  <a:pt x="1056368" y="2263296"/>
                </a:lnTo>
                <a:lnTo>
                  <a:pt x="1055718" y="2260387"/>
                </a:lnTo>
                <a:lnTo>
                  <a:pt x="1054332" y="2258447"/>
                </a:lnTo>
                <a:lnTo>
                  <a:pt x="1052456" y="2257154"/>
                </a:lnTo>
                <a:lnTo>
                  <a:pt x="1050253" y="2256292"/>
                </a:lnTo>
                <a:lnTo>
                  <a:pt x="1048783" y="2253813"/>
                </a:lnTo>
                <a:lnTo>
                  <a:pt x="1047151" y="2245977"/>
                </a:lnTo>
                <a:lnTo>
                  <a:pt x="1045763" y="2243126"/>
                </a:lnTo>
                <a:lnTo>
                  <a:pt x="1043886" y="2241225"/>
                </a:lnTo>
                <a:lnTo>
                  <a:pt x="1039260" y="2238160"/>
                </a:lnTo>
                <a:lnTo>
                  <a:pt x="1034028" y="2233623"/>
                </a:lnTo>
                <a:lnTo>
                  <a:pt x="1032253" y="2231080"/>
                </a:lnTo>
                <a:lnTo>
                  <a:pt x="1030280" y="2225714"/>
                </a:lnTo>
                <a:lnTo>
                  <a:pt x="1028060" y="2213555"/>
                </a:lnTo>
                <a:lnTo>
                  <a:pt x="1021977" y="2196337"/>
                </a:lnTo>
                <a:lnTo>
                  <a:pt x="1021361" y="2192888"/>
                </a:lnTo>
                <a:lnTo>
                  <a:pt x="1019997" y="2190588"/>
                </a:lnTo>
                <a:lnTo>
                  <a:pt x="1018136" y="2189054"/>
                </a:lnTo>
                <a:lnTo>
                  <a:pt x="1015943" y="2188032"/>
                </a:lnTo>
                <a:lnTo>
                  <a:pt x="1014480" y="2186399"/>
                </a:lnTo>
                <a:lnTo>
                  <a:pt x="1013506" y="2184356"/>
                </a:lnTo>
                <a:lnTo>
                  <a:pt x="1012855" y="2182043"/>
                </a:lnTo>
                <a:lnTo>
                  <a:pt x="1009593" y="2176932"/>
                </a:lnTo>
                <a:lnTo>
                  <a:pt x="997962" y="2163064"/>
                </a:lnTo>
                <a:lnTo>
                  <a:pt x="995989" y="2157385"/>
                </a:lnTo>
                <a:lnTo>
                  <a:pt x="994878" y="2148832"/>
                </a:lnTo>
                <a:lnTo>
                  <a:pt x="993770" y="2145977"/>
                </a:lnTo>
                <a:lnTo>
                  <a:pt x="988612" y="2137409"/>
                </a:lnTo>
                <a:lnTo>
                  <a:pt x="987071" y="2131695"/>
                </a:lnTo>
                <a:lnTo>
                  <a:pt x="985707" y="2129790"/>
                </a:lnTo>
                <a:lnTo>
                  <a:pt x="983846" y="2128520"/>
                </a:lnTo>
                <a:lnTo>
                  <a:pt x="981653" y="2127674"/>
                </a:lnTo>
                <a:lnTo>
                  <a:pt x="980190" y="2126157"/>
                </a:lnTo>
                <a:lnTo>
                  <a:pt x="979215" y="2124193"/>
                </a:lnTo>
                <a:lnTo>
                  <a:pt x="978132" y="2119471"/>
                </a:lnTo>
                <a:lnTo>
                  <a:pt x="977651" y="2114198"/>
                </a:lnTo>
                <a:lnTo>
                  <a:pt x="976569" y="2111458"/>
                </a:lnTo>
                <a:lnTo>
                  <a:pt x="971450" y="2103051"/>
                </a:lnTo>
                <a:lnTo>
                  <a:pt x="968558" y="2094527"/>
                </a:lnTo>
                <a:lnTo>
                  <a:pt x="963044" y="2085969"/>
                </a:lnTo>
                <a:lnTo>
                  <a:pt x="960034" y="2077401"/>
                </a:lnTo>
                <a:lnTo>
                  <a:pt x="954486" y="2068830"/>
                </a:lnTo>
                <a:lnTo>
                  <a:pt x="952853" y="2063115"/>
                </a:lnTo>
                <a:lnTo>
                  <a:pt x="951466" y="2061211"/>
                </a:lnTo>
                <a:lnTo>
                  <a:pt x="949589" y="2059940"/>
                </a:lnTo>
                <a:lnTo>
                  <a:pt x="947384" y="2059094"/>
                </a:lnTo>
                <a:lnTo>
                  <a:pt x="945914" y="2057577"/>
                </a:lnTo>
                <a:lnTo>
                  <a:pt x="944935" y="2055613"/>
                </a:lnTo>
                <a:lnTo>
                  <a:pt x="944282" y="2053352"/>
                </a:lnTo>
                <a:lnTo>
                  <a:pt x="941016" y="2048298"/>
                </a:lnTo>
                <a:lnTo>
                  <a:pt x="938812" y="2045618"/>
                </a:lnTo>
                <a:lnTo>
                  <a:pt x="937342" y="2042878"/>
                </a:lnTo>
                <a:lnTo>
                  <a:pt x="934321" y="2034471"/>
                </a:lnTo>
                <a:lnTo>
                  <a:pt x="928769" y="2025948"/>
                </a:lnTo>
                <a:lnTo>
                  <a:pt x="927137" y="2020244"/>
                </a:lnTo>
                <a:lnTo>
                  <a:pt x="926218" y="2011678"/>
                </a:lnTo>
                <a:lnTo>
                  <a:pt x="925136" y="2008821"/>
                </a:lnTo>
                <a:lnTo>
                  <a:pt x="921394" y="2003107"/>
                </a:lnTo>
                <a:lnTo>
                  <a:pt x="903101" y="1982311"/>
                </a:lnTo>
                <a:lnTo>
                  <a:pt x="900046" y="1974298"/>
                </a:lnTo>
                <a:lnTo>
                  <a:pt x="894484" y="1965891"/>
                </a:lnTo>
                <a:lnTo>
                  <a:pt x="892849" y="1960215"/>
                </a:lnTo>
                <a:lnTo>
                  <a:pt x="891928" y="1951664"/>
                </a:lnTo>
                <a:lnTo>
                  <a:pt x="890846" y="1948809"/>
                </a:lnTo>
                <a:lnTo>
                  <a:pt x="885726" y="1940241"/>
                </a:lnTo>
                <a:lnTo>
                  <a:pt x="882833" y="1931670"/>
                </a:lnTo>
                <a:lnTo>
                  <a:pt x="878780" y="1925956"/>
                </a:lnTo>
                <a:lnTo>
                  <a:pt x="877319" y="1922145"/>
                </a:lnTo>
                <a:lnTo>
                  <a:pt x="874973" y="1904883"/>
                </a:lnTo>
                <a:lnTo>
                  <a:pt x="874781" y="1901430"/>
                </a:lnTo>
                <a:lnTo>
                  <a:pt x="873700" y="1898175"/>
                </a:lnTo>
                <a:lnTo>
                  <a:pt x="869959" y="1892019"/>
                </a:lnTo>
                <a:lnTo>
                  <a:pt x="860749" y="1880305"/>
                </a:lnTo>
                <a:lnTo>
                  <a:pt x="858805" y="1874552"/>
                </a:lnTo>
                <a:lnTo>
                  <a:pt x="857712" y="1865957"/>
                </a:lnTo>
                <a:lnTo>
                  <a:pt x="856605" y="1864049"/>
                </a:lnTo>
                <a:lnTo>
                  <a:pt x="854915" y="1862777"/>
                </a:lnTo>
                <a:lnTo>
                  <a:pt x="852836" y="1861929"/>
                </a:lnTo>
                <a:lnTo>
                  <a:pt x="851450" y="1860411"/>
                </a:lnTo>
                <a:lnTo>
                  <a:pt x="850526" y="1858447"/>
                </a:lnTo>
                <a:lnTo>
                  <a:pt x="849910" y="1856185"/>
                </a:lnTo>
                <a:lnTo>
                  <a:pt x="846685" y="1851131"/>
                </a:lnTo>
                <a:lnTo>
                  <a:pt x="844492" y="1848450"/>
                </a:lnTo>
                <a:lnTo>
                  <a:pt x="843030" y="1845710"/>
                </a:lnTo>
                <a:lnTo>
                  <a:pt x="840020" y="1837303"/>
                </a:lnTo>
                <a:lnTo>
                  <a:pt x="834471" y="1828780"/>
                </a:lnTo>
                <a:lnTo>
                  <a:pt x="831451" y="1820222"/>
                </a:lnTo>
                <a:lnTo>
                  <a:pt x="825900" y="1811654"/>
                </a:lnTo>
                <a:lnTo>
                  <a:pt x="824267" y="1805940"/>
                </a:lnTo>
                <a:lnTo>
                  <a:pt x="822879" y="1804035"/>
                </a:lnTo>
                <a:lnTo>
                  <a:pt x="821001" y="1802765"/>
                </a:lnTo>
                <a:lnTo>
                  <a:pt x="818796" y="1801919"/>
                </a:lnTo>
                <a:lnTo>
                  <a:pt x="817327" y="1800402"/>
                </a:lnTo>
                <a:lnTo>
                  <a:pt x="816347" y="1798438"/>
                </a:lnTo>
                <a:lnTo>
                  <a:pt x="815694" y="1796176"/>
                </a:lnTo>
                <a:lnTo>
                  <a:pt x="812429" y="1791123"/>
                </a:lnTo>
                <a:lnTo>
                  <a:pt x="810224" y="1788443"/>
                </a:lnTo>
                <a:lnTo>
                  <a:pt x="808754" y="1785703"/>
                </a:lnTo>
                <a:lnTo>
                  <a:pt x="807122" y="1780118"/>
                </a:lnTo>
                <a:lnTo>
                  <a:pt x="806203" y="1771620"/>
                </a:lnTo>
                <a:lnTo>
                  <a:pt x="805121" y="1768773"/>
                </a:lnTo>
                <a:lnTo>
                  <a:pt x="800001" y="1760215"/>
                </a:lnTo>
                <a:lnTo>
                  <a:pt x="797108" y="1751646"/>
                </a:lnTo>
                <a:lnTo>
                  <a:pt x="791594" y="1743075"/>
                </a:lnTo>
                <a:lnTo>
                  <a:pt x="789970" y="1737361"/>
                </a:lnTo>
                <a:lnTo>
                  <a:pt x="788584" y="1735456"/>
                </a:lnTo>
                <a:lnTo>
                  <a:pt x="786708" y="1734186"/>
                </a:lnTo>
                <a:lnTo>
                  <a:pt x="784504" y="1733339"/>
                </a:lnTo>
                <a:lnTo>
                  <a:pt x="783036" y="1731822"/>
                </a:lnTo>
                <a:lnTo>
                  <a:pt x="782056" y="1729858"/>
                </a:lnTo>
                <a:lnTo>
                  <a:pt x="781403" y="1727597"/>
                </a:lnTo>
                <a:lnTo>
                  <a:pt x="778139" y="1722544"/>
                </a:lnTo>
                <a:lnTo>
                  <a:pt x="775934" y="1719863"/>
                </a:lnTo>
                <a:lnTo>
                  <a:pt x="774464" y="1717123"/>
                </a:lnTo>
                <a:lnTo>
                  <a:pt x="772832" y="1711538"/>
                </a:lnTo>
                <a:lnTo>
                  <a:pt x="771913" y="1703040"/>
                </a:lnTo>
                <a:lnTo>
                  <a:pt x="770831" y="1700193"/>
                </a:lnTo>
                <a:lnTo>
                  <a:pt x="765711" y="1691634"/>
                </a:lnTo>
                <a:lnTo>
                  <a:pt x="762817" y="1683066"/>
                </a:lnTo>
                <a:lnTo>
                  <a:pt x="757304" y="1674495"/>
                </a:lnTo>
                <a:lnTo>
                  <a:pt x="754766" y="1664759"/>
                </a:lnTo>
                <a:lnTo>
                  <a:pt x="748566" y="1656556"/>
                </a:lnTo>
                <a:lnTo>
                  <a:pt x="745672" y="1648543"/>
                </a:lnTo>
                <a:lnTo>
                  <a:pt x="740159" y="1640136"/>
                </a:lnTo>
                <a:lnTo>
                  <a:pt x="737149" y="1631612"/>
                </a:lnTo>
                <a:lnTo>
                  <a:pt x="731601" y="1623054"/>
                </a:lnTo>
                <a:lnTo>
                  <a:pt x="729969" y="1617343"/>
                </a:lnTo>
                <a:lnTo>
                  <a:pt x="729050" y="1608772"/>
                </a:lnTo>
                <a:lnTo>
                  <a:pt x="727969" y="1605915"/>
                </a:lnTo>
                <a:lnTo>
                  <a:pt x="721316" y="1596179"/>
                </a:lnTo>
                <a:lnTo>
                  <a:pt x="720635" y="1592698"/>
                </a:lnTo>
                <a:lnTo>
                  <a:pt x="720454" y="1590437"/>
                </a:lnTo>
                <a:lnTo>
                  <a:pt x="719380" y="1587976"/>
                </a:lnTo>
                <a:lnTo>
                  <a:pt x="714271" y="1579963"/>
                </a:lnTo>
                <a:lnTo>
                  <a:pt x="711381" y="1571556"/>
                </a:lnTo>
                <a:lnTo>
                  <a:pt x="705868" y="1563032"/>
                </a:lnTo>
                <a:lnTo>
                  <a:pt x="704245" y="1557329"/>
                </a:lnTo>
                <a:lnTo>
                  <a:pt x="703331" y="1548763"/>
                </a:lnTo>
                <a:lnTo>
                  <a:pt x="702250" y="1545906"/>
                </a:lnTo>
                <a:lnTo>
                  <a:pt x="697130" y="1537335"/>
                </a:lnTo>
                <a:lnTo>
                  <a:pt x="694237" y="1528763"/>
                </a:lnTo>
                <a:lnTo>
                  <a:pt x="688724" y="1520191"/>
                </a:lnTo>
                <a:lnTo>
                  <a:pt x="685714" y="1511618"/>
                </a:lnTo>
                <a:lnTo>
                  <a:pt x="679213" y="1503046"/>
                </a:lnTo>
                <a:lnTo>
                  <a:pt x="673983" y="1497331"/>
                </a:lnTo>
                <a:lnTo>
                  <a:pt x="672207" y="1494473"/>
                </a:lnTo>
                <a:lnTo>
                  <a:pt x="669123" y="1484736"/>
                </a:lnTo>
                <a:lnTo>
                  <a:pt x="668794" y="1478994"/>
                </a:lnTo>
                <a:lnTo>
                  <a:pt x="667795" y="1476534"/>
                </a:lnTo>
                <a:lnTo>
                  <a:pt x="662792" y="1468520"/>
                </a:lnTo>
                <a:lnTo>
                  <a:pt x="659933" y="1460113"/>
                </a:lnTo>
                <a:lnTo>
                  <a:pt x="654429" y="1451590"/>
                </a:lnTo>
                <a:lnTo>
                  <a:pt x="651423" y="1443032"/>
                </a:lnTo>
                <a:lnTo>
                  <a:pt x="644923" y="1434464"/>
                </a:lnTo>
                <a:lnTo>
                  <a:pt x="635944" y="1424729"/>
                </a:lnTo>
                <a:lnTo>
                  <a:pt x="635418" y="1423212"/>
                </a:lnTo>
                <a:lnTo>
                  <a:pt x="634833" y="1418986"/>
                </a:lnTo>
                <a:lnTo>
                  <a:pt x="633725" y="1416526"/>
                </a:lnTo>
                <a:lnTo>
                  <a:pt x="628567" y="1408513"/>
                </a:lnTo>
                <a:lnTo>
                  <a:pt x="625662" y="1400106"/>
                </a:lnTo>
                <a:lnTo>
                  <a:pt x="618520" y="1390430"/>
                </a:lnTo>
                <a:lnTo>
                  <a:pt x="613055" y="1384694"/>
                </a:lnTo>
                <a:lnTo>
                  <a:pt x="611586" y="1382234"/>
                </a:lnTo>
                <a:lnTo>
                  <a:pt x="608566" y="1374222"/>
                </a:lnTo>
                <a:lnTo>
                  <a:pt x="601382" y="1364690"/>
                </a:lnTo>
                <a:lnTo>
                  <a:pt x="600656" y="1361227"/>
                </a:lnTo>
                <a:lnTo>
                  <a:pt x="600463" y="1358970"/>
                </a:lnTo>
                <a:lnTo>
                  <a:pt x="599381" y="1356513"/>
                </a:lnTo>
                <a:lnTo>
                  <a:pt x="592729" y="1347471"/>
                </a:lnTo>
                <a:lnTo>
                  <a:pt x="587316" y="1341803"/>
                </a:lnTo>
                <a:lnTo>
                  <a:pt x="585854" y="1339353"/>
                </a:lnTo>
                <a:lnTo>
                  <a:pt x="583316" y="1330324"/>
                </a:lnTo>
                <a:lnTo>
                  <a:pt x="567340" y="1313179"/>
                </a:lnTo>
                <a:lnTo>
                  <a:pt x="566822" y="1311698"/>
                </a:lnTo>
                <a:lnTo>
                  <a:pt x="566246" y="1307512"/>
                </a:lnTo>
                <a:lnTo>
                  <a:pt x="565140" y="1305062"/>
                </a:lnTo>
                <a:lnTo>
                  <a:pt x="558445" y="1296034"/>
                </a:lnTo>
                <a:lnTo>
                  <a:pt x="549940" y="1287206"/>
                </a:lnTo>
                <a:lnTo>
                  <a:pt x="549507" y="1285810"/>
                </a:lnTo>
                <a:lnTo>
                  <a:pt x="549026" y="1281719"/>
                </a:lnTo>
                <a:lnTo>
                  <a:pt x="547944" y="1279295"/>
                </a:lnTo>
                <a:lnTo>
                  <a:pt x="542825" y="1271332"/>
                </a:lnTo>
                <a:lnTo>
                  <a:pt x="540431" y="1261818"/>
                </a:lnTo>
                <a:lnTo>
                  <a:pt x="532719" y="1252923"/>
                </a:lnTo>
                <a:lnTo>
                  <a:pt x="532039" y="1249640"/>
                </a:lnTo>
                <a:lnTo>
                  <a:pt x="531858" y="1247431"/>
                </a:lnTo>
                <a:lnTo>
                  <a:pt x="530784" y="1245006"/>
                </a:lnTo>
                <a:lnTo>
                  <a:pt x="524146" y="1236020"/>
                </a:lnTo>
                <a:lnTo>
                  <a:pt x="522786" y="1235493"/>
                </a:lnTo>
                <a:lnTo>
                  <a:pt x="518735" y="1234909"/>
                </a:lnTo>
                <a:lnTo>
                  <a:pt x="517273" y="1233800"/>
                </a:lnTo>
                <a:lnTo>
                  <a:pt x="516299" y="1232109"/>
                </a:lnTo>
                <a:lnTo>
                  <a:pt x="515217" y="1227689"/>
                </a:lnTo>
                <a:lnTo>
                  <a:pt x="514736" y="1222550"/>
                </a:lnTo>
                <a:lnTo>
                  <a:pt x="513655" y="1220799"/>
                </a:lnTo>
                <a:lnTo>
                  <a:pt x="511982" y="1219631"/>
                </a:lnTo>
                <a:lnTo>
                  <a:pt x="509914" y="1218852"/>
                </a:lnTo>
                <a:lnTo>
                  <a:pt x="508535" y="1217381"/>
                </a:lnTo>
                <a:lnTo>
                  <a:pt x="507616" y="1215448"/>
                </a:lnTo>
                <a:lnTo>
                  <a:pt x="506141" y="1210051"/>
                </a:lnTo>
                <a:lnTo>
                  <a:pt x="505886" y="1204566"/>
                </a:lnTo>
                <a:lnTo>
                  <a:pt x="504897" y="1203094"/>
                </a:lnTo>
                <a:lnTo>
                  <a:pt x="503286" y="1202113"/>
                </a:lnTo>
                <a:lnTo>
                  <a:pt x="501259" y="1201459"/>
                </a:lnTo>
                <a:lnTo>
                  <a:pt x="499908" y="1200070"/>
                </a:lnTo>
                <a:lnTo>
                  <a:pt x="499007" y="1198192"/>
                </a:lnTo>
                <a:lnTo>
                  <a:pt x="498407" y="1195988"/>
                </a:lnTo>
                <a:lnTo>
                  <a:pt x="497054" y="1194517"/>
                </a:lnTo>
                <a:lnTo>
                  <a:pt x="495200" y="1193538"/>
                </a:lnTo>
                <a:lnTo>
                  <a:pt x="493011" y="1192885"/>
                </a:lnTo>
                <a:lnTo>
                  <a:pt x="491551" y="1191496"/>
                </a:lnTo>
                <a:lnTo>
                  <a:pt x="490579" y="1189619"/>
                </a:lnTo>
                <a:lnTo>
                  <a:pt x="489017" y="1184312"/>
                </a:lnTo>
                <a:lnTo>
                  <a:pt x="481286" y="1175739"/>
                </a:lnTo>
                <a:lnTo>
                  <a:pt x="479925" y="1175304"/>
                </a:lnTo>
                <a:lnTo>
                  <a:pt x="475873" y="1174820"/>
                </a:lnTo>
                <a:lnTo>
                  <a:pt x="474411" y="1173739"/>
                </a:lnTo>
                <a:lnTo>
                  <a:pt x="473437" y="1172065"/>
                </a:lnTo>
                <a:lnTo>
                  <a:pt x="471873" y="1167086"/>
                </a:lnTo>
                <a:lnTo>
                  <a:pt x="463279" y="1157673"/>
                </a:lnTo>
                <a:lnTo>
                  <a:pt x="463023" y="1152851"/>
                </a:lnTo>
                <a:lnTo>
                  <a:pt x="462035" y="1150520"/>
                </a:lnTo>
                <a:lnTo>
                  <a:pt x="455544" y="1141698"/>
                </a:lnTo>
                <a:lnTo>
                  <a:pt x="454877" y="1138294"/>
                </a:lnTo>
                <a:lnTo>
                  <a:pt x="454699" y="1136053"/>
                </a:lnTo>
                <a:lnTo>
                  <a:pt x="453628" y="1134559"/>
                </a:lnTo>
                <a:lnTo>
                  <a:pt x="451961" y="1133563"/>
                </a:lnTo>
                <a:lnTo>
                  <a:pt x="449898" y="1132899"/>
                </a:lnTo>
                <a:lnTo>
                  <a:pt x="448522" y="1131503"/>
                </a:lnTo>
                <a:lnTo>
                  <a:pt x="447605" y="1129621"/>
                </a:lnTo>
                <a:lnTo>
                  <a:pt x="446993" y="1127413"/>
                </a:lnTo>
                <a:lnTo>
                  <a:pt x="445633" y="1125941"/>
                </a:lnTo>
                <a:lnTo>
                  <a:pt x="443774" y="1124960"/>
                </a:lnTo>
                <a:lnTo>
                  <a:pt x="441582" y="1124306"/>
                </a:lnTo>
                <a:lnTo>
                  <a:pt x="440121" y="1122918"/>
                </a:lnTo>
                <a:lnTo>
                  <a:pt x="439146" y="1121040"/>
                </a:lnTo>
                <a:lnTo>
                  <a:pt x="437583" y="1115732"/>
                </a:lnTo>
                <a:lnTo>
                  <a:pt x="437312" y="1110262"/>
                </a:lnTo>
                <a:lnTo>
                  <a:pt x="436321" y="1108792"/>
                </a:lnTo>
                <a:lnTo>
                  <a:pt x="434709" y="1107812"/>
                </a:lnTo>
                <a:lnTo>
                  <a:pt x="432681" y="1107159"/>
                </a:lnTo>
                <a:lnTo>
                  <a:pt x="431329" y="1105771"/>
                </a:lnTo>
                <a:lnTo>
                  <a:pt x="430428" y="1103894"/>
                </a:lnTo>
                <a:lnTo>
                  <a:pt x="429827" y="1101689"/>
                </a:lnTo>
                <a:lnTo>
                  <a:pt x="428474" y="1100220"/>
                </a:lnTo>
                <a:lnTo>
                  <a:pt x="426619" y="1099240"/>
                </a:lnTo>
                <a:lnTo>
                  <a:pt x="421350" y="1097668"/>
                </a:lnTo>
                <a:lnTo>
                  <a:pt x="420918" y="1096586"/>
                </a:lnTo>
                <a:lnTo>
                  <a:pt x="420437" y="1092844"/>
                </a:lnTo>
                <a:lnTo>
                  <a:pt x="419357" y="1091466"/>
                </a:lnTo>
                <a:lnTo>
                  <a:pt x="417684" y="1090546"/>
                </a:lnTo>
                <a:lnTo>
                  <a:pt x="415616" y="1089934"/>
                </a:lnTo>
                <a:lnTo>
                  <a:pt x="414237" y="1088573"/>
                </a:lnTo>
                <a:lnTo>
                  <a:pt x="413319" y="1086713"/>
                </a:lnTo>
                <a:lnTo>
                  <a:pt x="411843" y="1081435"/>
                </a:lnTo>
                <a:lnTo>
                  <a:pt x="411588" y="1075970"/>
                </a:lnTo>
                <a:lnTo>
                  <a:pt x="410600" y="1074501"/>
                </a:lnTo>
                <a:lnTo>
                  <a:pt x="408988" y="1073522"/>
                </a:lnTo>
                <a:lnTo>
                  <a:pt x="404109" y="1071950"/>
                </a:lnTo>
                <a:lnTo>
                  <a:pt x="395632" y="1064216"/>
                </a:lnTo>
                <a:lnTo>
                  <a:pt x="395200" y="1062855"/>
                </a:lnTo>
                <a:lnTo>
                  <a:pt x="394450" y="1055717"/>
                </a:lnTo>
                <a:lnTo>
                  <a:pt x="386964" y="1047151"/>
                </a:lnTo>
                <a:lnTo>
                  <a:pt x="378488" y="1038579"/>
                </a:lnTo>
                <a:lnTo>
                  <a:pt x="378055" y="1037191"/>
                </a:lnTo>
                <a:lnTo>
                  <a:pt x="377201" y="1021434"/>
                </a:lnTo>
                <a:lnTo>
                  <a:pt x="369810" y="1012862"/>
                </a:lnTo>
                <a:lnTo>
                  <a:pt x="369148" y="1009596"/>
                </a:lnTo>
                <a:lnTo>
                  <a:pt x="368972" y="1007392"/>
                </a:lnTo>
                <a:lnTo>
                  <a:pt x="367901" y="1004970"/>
                </a:lnTo>
                <a:lnTo>
                  <a:pt x="361268" y="995989"/>
                </a:lnTo>
                <a:lnTo>
                  <a:pt x="360589" y="992572"/>
                </a:lnTo>
                <a:lnTo>
                  <a:pt x="360055" y="978574"/>
                </a:lnTo>
                <a:lnTo>
                  <a:pt x="351827" y="969080"/>
                </a:lnTo>
                <a:lnTo>
                  <a:pt x="344123" y="961346"/>
                </a:lnTo>
                <a:lnTo>
                  <a:pt x="343444" y="958125"/>
                </a:lnTo>
                <a:lnTo>
                  <a:pt x="342902" y="935709"/>
                </a:lnTo>
                <a:lnTo>
                  <a:pt x="335520" y="927137"/>
                </a:lnTo>
                <a:lnTo>
                  <a:pt x="334858" y="923871"/>
                </a:lnTo>
                <a:lnTo>
                  <a:pt x="334433" y="918564"/>
                </a:lnTo>
                <a:lnTo>
                  <a:pt x="326956" y="909992"/>
                </a:lnTo>
                <a:lnTo>
                  <a:pt x="326289" y="906726"/>
                </a:lnTo>
                <a:lnTo>
                  <a:pt x="326111" y="904522"/>
                </a:lnTo>
                <a:lnTo>
                  <a:pt x="325040" y="902100"/>
                </a:lnTo>
                <a:lnTo>
                  <a:pt x="318406" y="893119"/>
                </a:lnTo>
                <a:lnTo>
                  <a:pt x="317727" y="889702"/>
                </a:lnTo>
                <a:lnTo>
                  <a:pt x="317186" y="862603"/>
                </a:lnTo>
                <a:lnTo>
                  <a:pt x="316232" y="860819"/>
                </a:lnTo>
                <a:lnTo>
                  <a:pt x="314644" y="859629"/>
                </a:lnTo>
                <a:lnTo>
                  <a:pt x="312633" y="858836"/>
                </a:lnTo>
                <a:lnTo>
                  <a:pt x="311292" y="857355"/>
                </a:lnTo>
                <a:lnTo>
                  <a:pt x="310398" y="855415"/>
                </a:lnTo>
                <a:lnTo>
                  <a:pt x="309405" y="850720"/>
                </a:lnTo>
                <a:lnTo>
                  <a:pt x="308715" y="837141"/>
                </a:lnTo>
                <a:lnTo>
                  <a:pt x="307728" y="835272"/>
                </a:lnTo>
                <a:lnTo>
                  <a:pt x="306117" y="834025"/>
                </a:lnTo>
                <a:lnTo>
                  <a:pt x="304091" y="833195"/>
                </a:lnTo>
                <a:lnTo>
                  <a:pt x="302740" y="831688"/>
                </a:lnTo>
                <a:lnTo>
                  <a:pt x="301839" y="829732"/>
                </a:lnTo>
                <a:lnTo>
                  <a:pt x="300839" y="825017"/>
                </a:lnTo>
                <a:lnTo>
                  <a:pt x="300041" y="798829"/>
                </a:lnTo>
                <a:lnTo>
                  <a:pt x="297499" y="795408"/>
                </a:lnTo>
                <a:lnTo>
                  <a:pt x="295488" y="793162"/>
                </a:lnTo>
                <a:lnTo>
                  <a:pt x="294147" y="790712"/>
                </a:lnTo>
                <a:lnTo>
                  <a:pt x="292657" y="785451"/>
                </a:lnTo>
                <a:lnTo>
                  <a:pt x="291466" y="733994"/>
                </a:lnTo>
                <a:lnTo>
                  <a:pt x="290513" y="732217"/>
                </a:lnTo>
                <a:lnTo>
                  <a:pt x="288926" y="731032"/>
                </a:lnTo>
                <a:lnTo>
                  <a:pt x="286915" y="730243"/>
                </a:lnTo>
                <a:lnTo>
                  <a:pt x="285574" y="728764"/>
                </a:lnTo>
                <a:lnTo>
                  <a:pt x="284680" y="726825"/>
                </a:lnTo>
                <a:lnTo>
                  <a:pt x="284084" y="724580"/>
                </a:lnTo>
                <a:lnTo>
                  <a:pt x="280883" y="719546"/>
                </a:lnTo>
                <a:lnTo>
                  <a:pt x="275617" y="713104"/>
                </a:lnTo>
                <a:lnTo>
                  <a:pt x="274896" y="709683"/>
                </a:lnTo>
                <a:lnTo>
                  <a:pt x="274324" y="687380"/>
                </a:lnTo>
                <a:lnTo>
                  <a:pt x="273370" y="686853"/>
                </a:lnTo>
                <a:lnTo>
                  <a:pt x="269771" y="686269"/>
                </a:lnTo>
                <a:lnTo>
                  <a:pt x="268430" y="685160"/>
                </a:lnTo>
                <a:lnTo>
                  <a:pt x="267536" y="683469"/>
                </a:lnTo>
                <a:lnTo>
                  <a:pt x="266101" y="678461"/>
                </a:lnTo>
                <a:lnTo>
                  <a:pt x="265779" y="669955"/>
                </a:lnTo>
                <a:lnTo>
                  <a:pt x="258370" y="661389"/>
                </a:lnTo>
                <a:lnTo>
                  <a:pt x="257707" y="658124"/>
                </a:lnTo>
                <a:lnTo>
                  <a:pt x="257177" y="638502"/>
                </a:lnTo>
                <a:lnTo>
                  <a:pt x="256224" y="637123"/>
                </a:lnTo>
                <a:lnTo>
                  <a:pt x="254636" y="636204"/>
                </a:lnTo>
                <a:lnTo>
                  <a:pt x="252625" y="635591"/>
                </a:lnTo>
                <a:lnTo>
                  <a:pt x="251285" y="634230"/>
                </a:lnTo>
                <a:lnTo>
                  <a:pt x="250391" y="632370"/>
                </a:lnTo>
                <a:lnTo>
                  <a:pt x="249398" y="627764"/>
                </a:lnTo>
                <a:lnTo>
                  <a:pt x="248612" y="612808"/>
                </a:lnTo>
                <a:lnTo>
                  <a:pt x="247657" y="611421"/>
                </a:lnTo>
                <a:lnTo>
                  <a:pt x="246067" y="610497"/>
                </a:lnTo>
                <a:lnTo>
                  <a:pt x="244055" y="609881"/>
                </a:lnTo>
                <a:lnTo>
                  <a:pt x="242713" y="608517"/>
                </a:lnTo>
                <a:lnTo>
                  <a:pt x="241819" y="606656"/>
                </a:lnTo>
                <a:lnTo>
                  <a:pt x="240384" y="601375"/>
                </a:lnTo>
                <a:lnTo>
                  <a:pt x="240033" y="587067"/>
                </a:lnTo>
                <a:lnTo>
                  <a:pt x="239080" y="585688"/>
                </a:lnTo>
                <a:lnTo>
                  <a:pt x="237492" y="584769"/>
                </a:lnTo>
                <a:lnTo>
                  <a:pt x="235481" y="584156"/>
                </a:lnTo>
                <a:lnTo>
                  <a:pt x="234140" y="582795"/>
                </a:lnTo>
                <a:lnTo>
                  <a:pt x="233246" y="580935"/>
                </a:lnTo>
                <a:lnTo>
                  <a:pt x="231811" y="575657"/>
                </a:lnTo>
                <a:lnTo>
                  <a:pt x="224108" y="567091"/>
                </a:lnTo>
                <a:lnTo>
                  <a:pt x="223429" y="563826"/>
                </a:lnTo>
                <a:lnTo>
                  <a:pt x="222917" y="557600"/>
                </a:lnTo>
                <a:lnTo>
                  <a:pt x="215507" y="549866"/>
                </a:lnTo>
                <a:lnTo>
                  <a:pt x="214844" y="546645"/>
                </a:lnTo>
                <a:lnTo>
                  <a:pt x="214667" y="544453"/>
                </a:lnTo>
                <a:lnTo>
                  <a:pt x="213596" y="542991"/>
                </a:lnTo>
                <a:lnTo>
                  <a:pt x="211930" y="542017"/>
                </a:lnTo>
                <a:lnTo>
                  <a:pt x="206963" y="540453"/>
                </a:lnTo>
                <a:lnTo>
                  <a:pt x="206556" y="539372"/>
                </a:lnTo>
                <a:lnTo>
                  <a:pt x="206102" y="535631"/>
                </a:lnTo>
                <a:lnTo>
                  <a:pt x="205029" y="533300"/>
                </a:lnTo>
                <a:lnTo>
                  <a:pt x="198391" y="524478"/>
                </a:lnTo>
                <a:lnTo>
                  <a:pt x="197712" y="521074"/>
                </a:lnTo>
                <a:lnTo>
                  <a:pt x="197531" y="518833"/>
                </a:lnTo>
                <a:lnTo>
                  <a:pt x="196457" y="517339"/>
                </a:lnTo>
                <a:lnTo>
                  <a:pt x="194789" y="516343"/>
                </a:lnTo>
                <a:lnTo>
                  <a:pt x="192725" y="515679"/>
                </a:lnTo>
                <a:lnTo>
                  <a:pt x="191348" y="514284"/>
                </a:lnTo>
                <a:lnTo>
                  <a:pt x="190431" y="512401"/>
                </a:lnTo>
                <a:lnTo>
                  <a:pt x="188958" y="507086"/>
                </a:lnTo>
                <a:lnTo>
                  <a:pt x="182776" y="499193"/>
                </a:lnTo>
                <a:lnTo>
                  <a:pt x="179886" y="491233"/>
                </a:lnTo>
                <a:lnTo>
                  <a:pt x="172749" y="481720"/>
                </a:lnTo>
                <a:lnTo>
                  <a:pt x="172028" y="478258"/>
                </a:lnTo>
                <a:lnTo>
                  <a:pt x="171836" y="476001"/>
                </a:lnTo>
                <a:lnTo>
                  <a:pt x="170755" y="473545"/>
                </a:lnTo>
                <a:lnTo>
                  <a:pt x="165635" y="465536"/>
                </a:lnTo>
                <a:lnTo>
                  <a:pt x="164104" y="459953"/>
                </a:lnTo>
                <a:lnTo>
                  <a:pt x="162910" y="434338"/>
                </a:lnTo>
                <a:lnTo>
                  <a:pt x="161947" y="431481"/>
                </a:lnTo>
                <a:lnTo>
                  <a:pt x="156993" y="422910"/>
                </a:lnTo>
                <a:lnTo>
                  <a:pt x="155500" y="417196"/>
                </a:lnTo>
                <a:lnTo>
                  <a:pt x="154149" y="415290"/>
                </a:lnTo>
                <a:lnTo>
                  <a:pt x="152296" y="414021"/>
                </a:lnTo>
                <a:lnTo>
                  <a:pt x="150109" y="413174"/>
                </a:lnTo>
                <a:lnTo>
                  <a:pt x="148650" y="411657"/>
                </a:lnTo>
                <a:lnTo>
                  <a:pt x="147678" y="409693"/>
                </a:lnTo>
                <a:lnTo>
                  <a:pt x="146597" y="404971"/>
                </a:lnTo>
                <a:lnTo>
                  <a:pt x="146117" y="399698"/>
                </a:lnTo>
                <a:lnTo>
                  <a:pt x="145036" y="396958"/>
                </a:lnTo>
                <a:lnTo>
                  <a:pt x="139917" y="388551"/>
                </a:lnTo>
                <a:lnTo>
                  <a:pt x="137025" y="380027"/>
                </a:lnTo>
                <a:lnTo>
                  <a:pt x="131511" y="371469"/>
                </a:lnTo>
                <a:lnTo>
                  <a:pt x="129887" y="365758"/>
                </a:lnTo>
                <a:lnTo>
                  <a:pt x="128973" y="357187"/>
                </a:lnTo>
                <a:lnTo>
                  <a:pt x="127892" y="354330"/>
                </a:lnTo>
                <a:lnTo>
                  <a:pt x="122773" y="345758"/>
                </a:lnTo>
                <a:lnTo>
                  <a:pt x="119880" y="337186"/>
                </a:lnTo>
                <a:lnTo>
                  <a:pt x="114366" y="328613"/>
                </a:lnTo>
                <a:lnTo>
                  <a:pt x="111357" y="320040"/>
                </a:lnTo>
                <a:lnTo>
                  <a:pt x="104856" y="311468"/>
                </a:lnTo>
                <a:lnTo>
                  <a:pt x="99625" y="305753"/>
                </a:lnTo>
                <a:lnTo>
                  <a:pt x="97850" y="301943"/>
                </a:lnTo>
                <a:lnTo>
                  <a:pt x="94398" y="288432"/>
                </a:lnTo>
                <a:lnTo>
                  <a:pt x="88718" y="277972"/>
                </a:lnTo>
                <a:lnTo>
                  <a:pt x="85659" y="268841"/>
                </a:lnTo>
                <a:lnTo>
                  <a:pt x="80097" y="260103"/>
                </a:lnTo>
                <a:lnTo>
                  <a:pt x="69887" y="229795"/>
                </a:lnTo>
                <a:lnTo>
                  <a:pt x="68968" y="220382"/>
                </a:lnTo>
                <a:lnTo>
                  <a:pt x="67886" y="217406"/>
                </a:lnTo>
                <a:lnTo>
                  <a:pt x="54934" y="194155"/>
                </a:lnTo>
                <a:lnTo>
                  <a:pt x="51520" y="183681"/>
                </a:lnTo>
                <a:lnTo>
                  <a:pt x="39641" y="164148"/>
                </a:lnTo>
                <a:lnTo>
                  <a:pt x="36668" y="156140"/>
                </a:lnTo>
                <a:lnTo>
                  <a:pt x="34995" y="146277"/>
                </a:lnTo>
                <a:lnTo>
                  <a:pt x="34303" y="108948"/>
                </a:lnTo>
                <a:lnTo>
                  <a:pt x="31756" y="100492"/>
                </a:lnTo>
                <a:lnTo>
                  <a:pt x="28402" y="91336"/>
                </a:lnTo>
                <a:lnTo>
                  <a:pt x="26911" y="84091"/>
                </a:lnTo>
                <a:lnTo>
                  <a:pt x="23708" y="77697"/>
                </a:lnTo>
                <a:lnTo>
                  <a:pt x="21521" y="74658"/>
                </a:lnTo>
                <a:lnTo>
                  <a:pt x="19090" y="68742"/>
                </a:lnTo>
                <a:lnTo>
                  <a:pt x="17721" y="60056"/>
                </a:lnTo>
                <a:lnTo>
                  <a:pt x="17530" y="57182"/>
                </a:lnTo>
                <a:lnTo>
                  <a:pt x="16449" y="54314"/>
                </a:lnTo>
                <a:lnTo>
                  <a:pt x="11330" y="45727"/>
                </a:lnTo>
                <a:lnTo>
                  <a:pt x="9798" y="40008"/>
                </a:lnTo>
                <a:lnTo>
                  <a:pt x="8573" y="4162"/>
                </a:lnTo>
                <a:lnTo>
                  <a:pt x="7621" y="2775"/>
                </a:lnTo>
                <a:lnTo>
                  <a:pt x="6033" y="185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7"/>
          <p:cNvSpPr/>
          <p:nvPr/>
        </p:nvSpPr>
        <p:spPr>
          <a:xfrm>
            <a:off x="4014787" y="1714548"/>
            <a:ext cx="265748" cy="304821"/>
          </a:xfrm>
          <a:custGeom>
            <a:avLst/>
            <a:gdLst/>
            <a:ahLst/>
            <a:cxnLst/>
            <a:rect l="0" t="0" r="0" b="0"/>
            <a:pathLst>
              <a:path w="265748" h="304821">
                <a:moveTo>
                  <a:pt x="77153" y="51387"/>
                </a:moveTo>
                <a:lnTo>
                  <a:pt x="60115" y="51387"/>
                </a:lnTo>
                <a:lnTo>
                  <a:pt x="60039" y="55937"/>
                </a:lnTo>
                <a:lnTo>
                  <a:pt x="59076" y="58231"/>
                </a:lnTo>
                <a:lnTo>
                  <a:pt x="55466" y="63318"/>
                </a:lnTo>
                <a:lnTo>
                  <a:pt x="54122" y="66961"/>
                </a:lnTo>
                <a:lnTo>
                  <a:pt x="52629" y="76089"/>
                </a:lnTo>
                <a:lnTo>
                  <a:pt x="51279" y="80237"/>
                </a:lnTo>
                <a:lnTo>
                  <a:pt x="47238" y="87386"/>
                </a:lnTo>
                <a:lnTo>
                  <a:pt x="44807" y="96279"/>
                </a:lnTo>
                <a:lnTo>
                  <a:pt x="44159" y="101317"/>
                </a:lnTo>
                <a:lnTo>
                  <a:pt x="42774" y="107534"/>
                </a:lnTo>
                <a:lnTo>
                  <a:pt x="40899" y="114536"/>
                </a:lnTo>
                <a:lnTo>
                  <a:pt x="38696" y="122061"/>
                </a:lnTo>
                <a:lnTo>
                  <a:pt x="36275" y="128983"/>
                </a:lnTo>
                <a:lnTo>
                  <a:pt x="33708" y="135502"/>
                </a:lnTo>
                <a:lnTo>
                  <a:pt x="31044" y="141754"/>
                </a:lnTo>
                <a:lnTo>
                  <a:pt x="29269" y="147826"/>
                </a:lnTo>
                <a:lnTo>
                  <a:pt x="28085" y="153780"/>
                </a:lnTo>
                <a:lnTo>
                  <a:pt x="27296" y="159654"/>
                </a:lnTo>
                <a:lnTo>
                  <a:pt x="25817" y="165475"/>
                </a:lnTo>
                <a:lnTo>
                  <a:pt x="23879" y="171260"/>
                </a:lnTo>
                <a:lnTo>
                  <a:pt x="21634" y="177022"/>
                </a:lnTo>
                <a:lnTo>
                  <a:pt x="16600" y="191045"/>
                </a:lnTo>
                <a:lnTo>
                  <a:pt x="13924" y="198785"/>
                </a:lnTo>
                <a:lnTo>
                  <a:pt x="11188" y="205849"/>
                </a:lnTo>
                <a:lnTo>
                  <a:pt x="8412" y="212464"/>
                </a:lnTo>
                <a:lnTo>
                  <a:pt x="5607" y="218779"/>
                </a:lnTo>
                <a:lnTo>
                  <a:pt x="3739" y="224894"/>
                </a:lnTo>
                <a:lnTo>
                  <a:pt x="2492" y="230876"/>
                </a:lnTo>
                <a:lnTo>
                  <a:pt x="1662" y="236769"/>
                </a:lnTo>
                <a:lnTo>
                  <a:pt x="1108" y="242602"/>
                </a:lnTo>
                <a:lnTo>
                  <a:pt x="739" y="248396"/>
                </a:lnTo>
                <a:lnTo>
                  <a:pt x="492" y="254164"/>
                </a:lnTo>
                <a:lnTo>
                  <a:pt x="219" y="265652"/>
                </a:lnTo>
                <a:lnTo>
                  <a:pt x="0" y="304820"/>
                </a:lnTo>
                <a:lnTo>
                  <a:pt x="0" y="238129"/>
                </a:lnTo>
                <a:lnTo>
                  <a:pt x="953" y="230174"/>
                </a:lnTo>
                <a:lnTo>
                  <a:pt x="2540" y="222013"/>
                </a:lnTo>
                <a:lnTo>
                  <a:pt x="4551" y="213715"/>
                </a:lnTo>
                <a:lnTo>
                  <a:pt x="6844" y="205326"/>
                </a:lnTo>
                <a:lnTo>
                  <a:pt x="14622" y="178913"/>
                </a:lnTo>
                <a:lnTo>
                  <a:pt x="20151" y="158230"/>
                </a:lnTo>
                <a:lnTo>
                  <a:pt x="22007" y="148333"/>
                </a:lnTo>
                <a:lnTo>
                  <a:pt x="23244" y="138878"/>
                </a:lnTo>
                <a:lnTo>
                  <a:pt x="24068" y="129716"/>
                </a:lnTo>
                <a:lnTo>
                  <a:pt x="25571" y="121704"/>
                </a:lnTo>
                <a:lnTo>
                  <a:pt x="27525" y="114457"/>
                </a:lnTo>
                <a:lnTo>
                  <a:pt x="37504" y="84588"/>
                </a:lnTo>
                <a:lnTo>
                  <a:pt x="40243" y="77331"/>
                </a:lnTo>
                <a:lnTo>
                  <a:pt x="43021" y="70588"/>
                </a:lnTo>
                <a:lnTo>
                  <a:pt x="45825" y="64188"/>
                </a:lnTo>
                <a:lnTo>
                  <a:pt x="51482" y="51996"/>
                </a:lnTo>
                <a:lnTo>
                  <a:pt x="54324" y="46078"/>
                </a:lnTo>
                <a:lnTo>
                  <a:pt x="56218" y="40227"/>
                </a:lnTo>
                <a:lnTo>
                  <a:pt x="57481" y="34422"/>
                </a:lnTo>
                <a:lnTo>
                  <a:pt x="58324" y="28647"/>
                </a:lnTo>
                <a:lnTo>
                  <a:pt x="61799" y="19690"/>
                </a:lnTo>
                <a:lnTo>
                  <a:pt x="65566" y="12534"/>
                </a:lnTo>
                <a:lnTo>
                  <a:pt x="67240" y="6179"/>
                </a:lnTo>
                <a:lnTo>
                  <a:pt x="68640" y="4103"/>
                </a:lnTo>
                <a:lnTo>
                  <a:pt x="70525" y="2719"/>
                </a:lnTo>
                <a:lnTo>
                  <a:pt x="75159" y="1182"/>
                </a:lnTo>
                <a:lnTo>
                  <a:pt x="83124" y="316"/>
                </a:lnTo>
                <a:lnTo>
                  <a:pt x="88697" y="114"/>
                </a:lnTo>
                <a:lnTo>
                  <a:pt x="97189" y="0"/>
                </a:lnTo>
                <a:lnTo>
                  <a:pt x="100035" y="936"/>
                </a:lnTo>
                <a:lnTo>
                  <a:pt x="105737" y="4517"/>
                </a:lnTo>
                <a:lnTo>
                  <a:pt x="113987" y="9283"/>
                </a:lnTo>
                <a:lnTo>
                  <a:pt x="124004" y="14576"/>
                </a:lnTo>
                <a:lnTo>
                  <a:pt x="202886" y="54245"/>
                </a:lnTo>
                <a:lnTo>
                  <a:pt x="209553" y="57102"/>
                </a:lnTo>
                <a:lnTo>
                  <a:pt x="216854" y="59959"/>
                </a:lnTo>
                <a:lnTo>
                  <a:pt x="224580" y="62817"/>
                </a:lnTo>
                <a:lnTo>
                  <a:pt x="231635" y="65674"/>
                </a:lnTo>
                <a:lnTo>
                  <a:pt x="238243" y="68532"/>
                </a:lnTo>
                <a:lnTo>
                  <a:pt x="244554" y="71389"/>
                </a:lnTo>
                <a:lnTo>
                  <a:pt x="249713" y="73294"/>
                </a:lnTo>
                <a:lnTo>
                  <a:pt x="254106" y="74564"/>
                </a:lnTo>
                <a:lnTo>
                  <a:pt x="265747" y="7710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8"/>
          <p:cNvSpPr/>
          <p:nvPr/>
        </p:nvSpPr>
        <p:spPr>
          <a:xfrm>
            <a:off x="6149340" y="6386512"/>
            <a:ext cx="265748" cy="291465"/>
          </a:xfrm>
          <a:custGeom>
            <a:avLst/>
            <a:gdLst/>
            <a:ahLst/>
            <a:cxnLst/>
            <a:rect l="0" t="0" r="0" b="0"/>
            <a:pathLst>
              <a:path w="265748" h="291465">
                <a:moveTo>
                  <a:pt x="0" y="162878"/>
                </a:moveTo>
                <a:lnTo>
                  <a:pt x="4551" y="167429"/>
                </a:lnTo>
                <a:lnTo>
                  <a:pt x="6843" y="168769"/>
                </a:lnTo>
                <a:lnTo>
                  <a:pt x="11931" y="170259"/>
                </a:lnTo>
                <a:lnTo>
                  <a:pt x="13669" y="171608"/>
                </a:lnTo>
                <a:lnTo>
                  <a:pt x="14828" y="173461"/>
                </a:lnTo>
                <a:lnTo>
                  <a:pt x="15600" y="175648"/>
                </a:lnTo>
                <a:lnTo>
                  <a:pt x="17067" y="177106"/>
                </a:lnTo>
                <a:lnTo>
                  <a:pt x="18998" y="178078"/>
                </a:lnTo>
                <a:lnTo>
                  <a:pt x="24636" y="180111"/>
                </a:lnTo>
                <a:lnTo>
                  <a:pt x="28806" y="181987"/>
                </a:lnTo>
                <a:lnTo>
                  <a:pt x="33491" y="184190"/>
                </a:lnTo>
                <a:lnTo>
                  <a:pt x="41237" y="189177"/>
                </a:lnTo>
                <a:lnTo>
                  <a:pt x="44637" y="191841"/>
                </a:lnTo>
                <a:lnTo>
                  <a:pt x="50953" y="194800"/>
                </a:lnTo>
                <a:lnTo>
                  <a:pt x="57888" y="197068"/>
                </a:lnTo>
                <a:lnTo>
                  <a:pt x="62404" y="199006"/>
                </a:lnTo>
                <a:lnTo>
                  <a:pt x="72503" y="203699"/>
                </a:lnTo>
                <a:lnTo>
                  <a:pt x="83341" y="208961"/>
                </a:lnTo>
                <a:lnTo>
                  <a:pt x="87945" y="211697"/>
                </a:lnTo>
                <a:lnTo>
                  <a:pt x="95602" y="217277"/>
                </a:lnTo>
                <a:lnTo>
                  <a:pt x="99930" y="220100"/>
                </a:lnTo>
                <a:lnTo>
                  <a:pt x="104720" y="222933"/>
                </a:lnTo>
                <a:lnTo>
                  <a:pt x="109818" y="225775"/>
                </a:lnTo>
                <a:lnTo>
                  <a:pt x="120563" y="231472"/>
                </a:lnTo>
                <a:lnTo>
                  <a:pt x="126095" y="234325"/>
                </a:lnTo>
                <a:lnTo>
                  <a:pt x="130736" y="237179"/>
                </a:lnTo>
                <a:lnTo>
                  <a:pt x="138432" y="242891"/>
                </a:lnTo>
                <a:lnTo>
                  <a:pt x="142770" y="245747"/>
                </a:lnTo>
                <a:lnTo>
                  <a:pt x="147567" y="248604"/>
                </a:lnTo>
                <a:lnTo>
                  <a:pt x="152671" y="251461"/>
                </a:lnTo>
                <a:lnTo>
                  <a:pt x="163421" y="257176"/>
                </a:lnTo>
                <a:lnTo>
                  <a:pt x="168955" y="260033"/>
                </a:lnTo>
                <a:lnTo>
                  <a:pt x="173596" y="262890"/>
                </a:lnTo>
                <a:lnTo>
                  <a:pt x="181294" y="268605"/>
                </a:lnTo>
                <a:lnTo>
                  <a:pt x="185632" y="271463"/>
                </a:lnTo>
                <a:lnTo>
                  <a:pt x="190430" y="274320"/>
                </a:lnTo>
                <a:lnTo>
                  <a:pt x="195533" y="277178"/>
                </a:lnTo>
                <a:lnTo>
                  <a:pt x="203743" y="280353"/>
                </a:lnTo>
                <a:lnTo>
                  <a:pt x="207266" y="281199"/>
                </a:lnTo>
                <a:lnTo>
                  <a:pt x="213721" y="284680"/>
                </a:lnTo>
                <a:lnTo>
                  <a:pt x="216775" y="286942"/>
                </a:lnTo>
                <a:lnTo>
                  <a:pt x="220717" y="288450"/>
                </a:lnTo>
                <a:lnTo>
                  <a:pt x="225249" y="289455"/>
                </a:lnTo>
                <a:lnTo>
                  <a:pt x="230176" y="290125"/>
                </a:lnTo>
                <a:lnTo>
                  <a:pt x="238191" y="290870"/>
                </a:lnTo>
                <a:lnTo>
                  <a:pt x="244927" y="291200"/>
                </a:lnTo>
                <a:lnTo>
                  <a:pt x="251096" y="291348"/>
                </a:lnTo>
                <a:lnTo>
                  <a:pt x="265596" y="291464"/>
                </a:lnTo>
                <a:lnTo>
                  <a:pt x="265717" y="283669"/>
                </a:lnTo>
                <a:lnTo>
                  <a:pt x="265747" y="217049"/>
                </a:lnTo>
                <a:lnTo>
                  <a:pt x="264795" y="210421"/>
                </a:lnTo>
                <a:lnTo>
                  <a:pt x="263207" y="203146"/>
                </a:lnTo>
                <a:lnTo>
                  <a:pt x="261197" y="195438"/>
                </a:lnTo>
                <a:lnTo>
                  <a:pt x="258903" y="188395"/>
                </a:lnTo>
                <a:lnTo>
                  <a:pt x="256422" y="181794"/>
                </a:lnTo>
                <a:lnTo>
                  <a:pt x="253816" y="175489"/>
                </a:lnTo>
                <a:lnTo>
                  <a:pt x="252078" y="168428"/>
                </a:lnTo>
                <a:lnTo>
                  <a:pt x="250919" y="160863"/>
                </a:lnTo>
                <a:lnTo>
                  <a:pt x="250146" y="152961"/>
                </a:lnTo>
                <a:lnTo>
                  <a:pt x="249632" y="144837"/>
                </a:lnTo>
                <a:lnTo>
                  <a:pt x="249288" y="136563"/>
                </a:lnTo>
                <a:lnTo>
                  <a:pt x="248805" y="11380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9"/>
          <p:cNvSpPr/>
          <p:nvPr/>
        </p:nvSpPr>
        <p:spPr>
          <a:xfrm>
            <a:off x="4447146" y="4241106"/>
            <a:ext cx="150422" cy="112013"/>
          </a:xfrm>
          <a:custGeom>
            <a:avLst/>
            <a:gdLst/>
            <a:ahLst/>
            <a:cxnLst/>
            <a:rect l="0" t="0" r="0" b="0"/>
            <a:pathLst>
              <a:path w="150422" h="112013">
                <a:moveTo>
                  <a:pt x="90563" y="10854"/>
                </a:moveTo>
                <a:lnTo>
                  <a:pt x="102495" y="10854"/>
                </a:lnTo>
                <a:lnTo>
                  <a:pt x="105185" y="11806"/>
                </a:lnTo>
                <a:lnTo>
                  <a:pt x="107931" y="13394"/>
                </a:lnTo>
                <a:lnTo>
                  <a:pt x="110714" y="15404"/>
                </a:lnTo>
                <a:lnTo>
                  <a:pt x="113522" y="14840"/>
                </a:lnTo>
                <a:lnTo>
                  <a:pt x="116347" y="12559"/>
                </a:lnTo>
                <a:lnTo>
                  <a:pt x="123173" y="4311"/>
                </a:lnTo>
                <a:lnTo>
                  <a:pt x="124686" y="4587"/>
                </a:lnTo>
                <a:lnTo>
                  <a:pt x="128906" y="7434"/>
                </a:lnTo>
                <a:lnTo>
                  <a:pt x="131366" y="8574"/>
                </a:lnTo>
                <a:lnTo>
                  <a:pt x="133958" y="9334"/>
                </a:lnTo>
                <a:lnTo>
                  <a:pt x="136638" y="9840"/>
                </a:lnTo>
                <a:lnTo>
                  <a:pt x="138425" y="11130"/>
                </a:lnTo>
                <a:lnTo>
                  <a:pt x="139616" y="12943"/>
                </a:lnTo>
                <a:lnTo>
                  <a:pt x="140410" y="15104"/>
                </a:lnTo>
                <a:lnTo>
                  <a:pt x="141892" y="16545"/>
                </a:lnTo>
                <a:lnTo>
                  <a:pt x="143832" y="17505"/>
                </a:lnTo>
                <a:lnTo>
                  <a:pt x="146079" y="18146"/>
                </a:lnTo>
                <a:lnTo>
                  <a:pt x="147576" y="19525"/>
                </a:lnTo>
                <a:lnTo>
                  <a:pt x="148575" y="21397"/>
                </a:lnTo>
                <a:lnTo>
                  <a:pt x="149240" y="23598"/>
                </a:lnTo>
                <a:lnTo>
                  <a:pt x="148731" y="26017"/>
                </a:lnTo>
                <a:lnTo>
                  <a:pt x="147439" y="28583"/>
                </a:lnTo>
                <a:lnTo>
                  <a:pt x="143073" y="34993"/>
                </a:lnTo>
                <a:lnTo>
                  <a:pt x="139936" y="38410"/>
                </a:lnTo>
                <a:lnTo>
                  <a:pt x="137766" y="40655"/>
                </a:lnTo>
                <a:lnTo>
                  <a:pt x="135367" y="42151"/>
                </a:lnTo>
                <a:lnTo>
                  <a:pt x="132815" y="43149"/>
                </a:lnTo>
                <a:lnTo>
                  <a:pt x="130161" y="43813"/>
                </a:lnTo>
                <a:lnTo>
                  <a:pt x="127439" y="46162"/>
                </a:lnTo>
                <a:lnTo>
                  <a:pt x="124673" y="49633"/>
                </a:lnTo>
                <a:lnTo>
                  <a:pt x="121875" y="53851"/>
                </a:lnTo>
                <a:lnTo>
                  <a:pt x="119058" y="57616"/>
                </a:lnTo>
                <a:lnTo>
                  <a:pt x="116228" y="61079"/>
                </a:lnTo>
                <a:lnTo>
                  <a:pt x="113388" y="64340"/>
                </a:lnTo>
                <a:lnTo>
                  <a:pt x="109590" y="66514"/>
                </a:lnTo>
                <a:lnTo>
                  <a:pt x="105152" y="67963"/>
                </a:lnTo>
                <a:lnTo>
                  <a:pt x="100289" y="68929"/>
                </a:lnTo>
                <a:lnTo>
                  <a:pt x="96095" y="69573"/>
                </a:lnTo>
                <a:lnTo>
                  <a:pt x="92346" y="70002"/>
                </a:lnTo>
                <a:lnTo>
                  <a:pt x="88894" y="70288"/>
                </a:lnTo>
                <a:lnTo>
                  <a:pt x="85641" y="70480"/>
                </a:lnTo>
                <a:lnTo>
                  <a:pt x="79486" y="70692"/>
                </a:lnTo>
                <a:lnTo>
                  <a:pt x="67773" y="70828"/>
                </a:lnTo>
                <a:lnTo>
                  <a:pt x="53426" y="70857"/>
                </a:lnTo>
                <a:lnTo>
                  <a:pt x="50565" y="69906"/>
                </a:lnTo>
                <a:lnTo>
                  <a:pt x="47705" y="68319"/>
                </a:lnTo>
                <a:lnTo>
                  <a:pt x="39630" y="62642"/>
                </a:lnTo>
                <a:lnTo>
                  <a:pt x="39352" y="59905"/>
                </a:lnTo>
                <a:lnTo>
                  <a:pt x="39172" y="54939"/>
                </a:lnTo>
                <a:lnTo>
                  <a:pt x="39142" y="49527"/>
                </a:lnTo>
                <a:lnTo>
                  <a:pt x="40090" y="47114"/>
                </a:lnTo>
                <a:lnTo>
                  <a:pt x="41674" y="44552"/>
                </a:lnTo>
                <a:lnTo>
                  <a:pt x="43683" y="41892"/>
                </a:lnTo>
                <a:lnTo>
                  <a:pt x="45975" y="39166"/>
                </a:lnTo>
                <a:lnTo>
                  <a:pt x="48455" y="36396"/>
                </a:lnTo>
                <a:lnTo>
                  <a:pt x="51061" y="33597"/>
                </a:lnTo>
                <a:lnTo>
                  <a:pt x="54704" y="30778"/>
                </a:lnTo>
                <a:lnTo>
                  <a:pt x="59037" y="27947"/>
                </a:lnTo>
                <a:lnTo>
                  <a:pt x="63831" y="25106"/>
                </a:lnTo>
                <a:lnTo>
                  <a:pt x="67979" y="23213"/>
                </a:lnTo>
                <a:lnTo>
                  <a:pt x="71697" y="21951"/>
                </a:lnTo>
                <a:lnTo>
                  <a:pt x="75128" y="21109"/>
                </a:lnTo>
                <a:lnTo>
                  <a:pt x="79321" y="19595"/>
                </a:lnTo>
                <a:lnTo>
                  <a:pt x="84021" y="17634"/>
                </a:lnTo>
                <a:lnTo>
                  <a:pt x="89059" y="15374"/>
                </a:lnTo>
                <a:lnTo>
                  <a:pt x="94323" y="13867"/>
                </a:lnTo>
                <a:lnTo>
                  <a:pt x="99738" y="12863"/>
                </a:lnTo>
                <a:lnTo>
                  <a:pt x="105252" y="12193"/>
                </a:lnTo>
                <a:lnTo>
                  <a:pt x="109881" y="9842"/>
                </a:lnTo>
                <a:lnTo>
                  <a:pt x="113919" y="6369"/>
                </a:lnTo>
                <a:lnTo>
                  <a:pt x="117564" y="2149"/>
                </a:lnTo>
                <a:lnTo>
                  <a:pt x="120946" y="288"/>
                </a:lnTo>
                <a:lnTo>
                  <a:pt x="124154" y="0"/>
                </a:lnTo>
                <a:lnTo>
                  <a:pt x="127244" y="760"/>
                </a:lnTo>
                <a:lnTo>
                  <a:pt x="130257" y="1267"/>
                </a:lnTo>
                <a:lnTo>
                  <a:pt x="133219" y="1605"/>
                </a:lnTo>
                <a:lnTo>
                  <a:pt x="136145" y="1831"/>
                </a:lnTo>
                <a:lnTo>
                  <a:pt x="139049" y="2933"/>
                </a:lnTo>
                <a:lnTo>
                  <a:pt x="141937" y="4621"/>
                </a:lnTo>
                <a:lnTo>
                  <a:pt x="144815" y="6699"/>
                </a:lnTo>
                <a:lnTo>
                  <a:pt x="146734" y="9036"/>
                </a:lnTo>
                <a:lnTo>
                  <a:pt x="148013" y="11547"/>
                </a:lnTo>
                <a:lnTo>
                  <a:pt x="148866" y="14173"/>
                </a:lnTo>
                <a:lnTo>
                  <a:pt x="149434" y="16877"/>
                </a:lnTo>
                <a:lnTo>
                  <a:pt x="149813" y="19632"/>
                </a:lnTo>
                <a:lnTo>
                  <a:pt x="150066" y="22421"/>
                </a:lnTo>
                <a:lnTo>
                  <a:pt x="150234" y="25233"/>
                </a:lnTo>
                <a:lnTo>
                  <a:pt x="150421" y="30897"/>
                </a:lnTo>
                <a:lnTo>
                  <a:pt x="149519" y="33741"/>
                </a:lnTo>
                <a:lnTo>
                  <a:pt x="147964" y="36589"/>
                </a:lnTo>
                <a:lnTo>
                  <a:pt x="145976" y="39441"/>
                </a:lnTo>
                <a:lnTo>
                  <a:pt x="142745" y="42294"/>
                </a:lnTo>
                <a:lnTo>
                  <a:pt x="138686" y="45149"/>
                </a:lnTo>
                <a:lnTo>
                  <a:pt x="134075" y="48005"/>
                </a:lnTo>
                <a:lnTo>
                  <a:pt x="130049" y="52766"/>
                </a:lnTo>
                <a:lnTo>
                  <a:pt x="126412" y="58798"/>
                </a:lnTo>
                <a:lnTo>
                  <a:pt x="123035" y="65676"/>
                </a:lnTo>
                <a:lnTo>
                  <a:pt x="118879" y="71214"/>
                </a:lnTo>
                <a:lnTo>
                  <a:pt x="114203" y="75859"/>
                </a:lnTo>
                <a:lnTo>
                  <a:pt x="109181" y="79908"/>
                </a:lnTo>
                <a:lnTo>
                  <a:pt x="103928" y="83560"/>
                </a:lnTo>
                <a:lnTo>
                  <a:pt x="98520" y="86947"/>
                </a:lnTo>
                <a:lnTo>
                  <a:pt x="93010" y="90157"/>
                </a:lnTo>
                <a:lnTo>
                  <a:pt x="88385" y="93250"/>
                </a:lnTo>
                <a:lnTo>
                  <a:pt x="84349" y="96265"/>
                </a:lnTo>
                <a:lnTo>
                  <a:pt x="80705" y="99227"/>
                </a:lnTo>
                <a:lnTo>
                  <a:pt x="76372" y="102154"/>
                </a:lnTo>
                <a:lnTo>
                  <a:pt x="71577" y="105058"/>
                </a:lnTo>
                <a:lnTo>
                  <a:pt x="66476" y="107947"/>
                </a:lnTo>
                <a:lnTo>
                  <a:pt x="61170" y="109872"/>
                </a:lnTo>
                <a:lnTo>
                  <a:pt x="55728" y="111156"/>
                </a:lnTo>
                <a:lnTo>
                  <a:pt x="50194" y="112012"/>
                </a:lnTo>
                <a:lnTo>
                  <a:pt x="45554" y="111630"/>
                </a:lnTo>
                <a:lnTo>
                  <a:pt x="41507" y="110423"/>
                </a:lnTo>
                <a:lnTo>
                  <a:pt x="37856" y="108666"/>
                </a:lnTo>
                <a:lnTo>
                  <a:pt x="34471" y="107494"/>
                </a:lnTo>
                <a:lnTo>
                  <a:pt x="31261" y="106713"/>
                </a:lnTo>
                <a:lnTo>
                  <a:pt x="28168" y="106192"/>
                </a:lnTo>
                <a:lnTo>
                  <a:pt x="25154" y="104893"/>
                </a:lnTo>
                <a:lnTo>
                  <a:pt x="22192" y="103074"/>
                </a:lnTo>
                <a:lnTo>
                  <a:pt x="19265" y="100909"/>
                </a:lnTo>
                <a:lnTo>
                  <a:pt x="16361" y="99465"/>
                </a:lnTo>
                <a:lnTo>
                  <a:pt x="13473" y="98503"/>
                </a:lnTo>
                <a:lnTo>
                  <a:pt x="10595" y="97862"/>
                </a:lnTo>
                <a:lnTo>
                  <a:pt x="8676" y="96481"/>
                </a:lnTo>
                <a:lnTo>
                  <a:pt x="7397" y="94609"/>
                </a:lnTo>
                <a:lnTo>
                  <a:pt x="6544" y="92408"/>
                </a:lnTo>
                <a:lnTo>
                  <a:pt x="5975" y="89988"/>
                </a:lnTo>
                <a:lnTo>
                  <a:pt x="5596" y="87422"/>
                </a:lnTo>
                <a:lnTo>
                  <a:pt x="5344" y="84759"/>
                </a:lnTo>
                <a:lnTo>
                  <a:pt x="4223" y="82032"/>
                </a:lnTo>
                <a:lnTo>
                  <a:pt x="2523" y="79261"/>
                </a:lnTo>
                <a:lnTo>
                  <a:pt x="437" y="76461"/>
                </a:lnTo>
                <a:lnTo>
                  <a:pt x="0" y="73642"/>
                </a:lnTo>
                <a:lnTo>
                  <a:pt x="660" y="70810"/>
                </a:lnTo>
                <a:lnTo>
                  <a:pt x="2053" y="67970"/>
                </a:lnTo>
                <a:lnTo>
                  <a:pt x="3934" y="65123"/>
                </a:lnTo>
                <a:lnTo>
                  <a:pt x="6141" y="62273"/>
                </a:lnTo>
                <a:lnTo>
                  <a:pt x="8564" y="59421"/>
                </a:lnTo>
                <a:lnTo>
                  <a:pt x="11132" y="56567"/>
                </a:lnTo>
                <a:lnTo>
                  <a:pt x="16526" y="50856"/>
                </a:lnTo>
                <a:lnTo>
                  <a:pt x="20250" y="47999"/>
                </a:lnTo>
                <a:lnTo>
                  <a:pt x="24638" y="45142"/>
                </a:lnTo>
                <a:lnTo>
                  <a:pt x="29468" y="42285"/>
                </a:lnTo>
                <a:lnTo>
                  <a:pt x="33641" y="40380"/>
                </a:lnTo>
                <a:lnTo>
                  <a:pt x="37375" y="39111"/>
                </a:lnTo>
                <a:lnTo>
                  <a:pt x="40817" y="38264"/>
                </a:lnTo>
                <a:lnTo>
                  <a:pt x="45017" y="36748"/>
                </a:lnTo>
                <a:lnTo>
                  <a:pt x="49722" y="34784"/>
                </a:lnTo>
                <a:lnTo>
                  <a:pt x="54763" y="32522"/>
                </a:lnTo>
                <a:lnTo>
                  <a:pt x="60029" y="31014"/>
                </a:lnTo>
                <a:lnTo>
                  <a:pt x="65445" y="30009"/>
                </a:lnTo>
                <a:lnTo>
                  <a:pt x="70960" y="29339"/>
                </a:lnTo>
                <a:lnTo>
                  <a:pt x="75589" y="28892"/>
                </a:lnTo>
                <a:lnTo>
                  <a:pt x="79629" y="28594"/>
                </a:lnTo>
                <a:lnTo>
                  <a:pt x="83273" y="28396"/>
                </a:lnTo>
                <a:lnTo>
                  <a:pt x="86656" y="29216"/>
                </a:lnTo>
                <a:lnTo>
                  <a:pt x="89863" y="30715"/>
                </a:lnTo>
                <a:lnTo>
                  <a:pt x="92955" y="32667"/>
                </a:lnTo>
                <a:lnTo>
                  <a:pt x="96920" y="33969"/>
                </a:lnTo>
                <a:lnTo>
                  <a:pt x="101468" y="34836"/>
                </a:lnTo>
                <a:lnTo>
                  <a:pt x="106406" y="35414"/>
                </a:lnTo>
                <a:lnTo>
                  <a:pt x="110650" y="34847"/>
                </a:lnTo>
                <a:lnTo>
                  <a:pt x="114432" y="33517"/>
                </a:lnTo>
                <a:lnTo>
                  <a:pt x="117906" y="31677"/>
                </a:lnTo>
                <a:lnTo>
                  <a:pt x="120222" y="31404"/>
                </a:lnTo>
                <a:lnTo>
                  <a:pt x="121766" y="32174"/>
                </a:lnTo>
                <a:lnTo>
                  <a:pt x="122795" y="33640"/>
                </a:lnTo>
                <a:lnTo>
                  <a:pt x="124434" y="34617"/>
                </a:lnTo>
                <a:lnTo>
                  <a:pt x="128794" y="35703"/>
                </a:lnTo>
                <a:lnTo>
                  <a:pt x="130338" y="36945"/>
                </a:lnTo>
                <a:lnTo>
                  <a:pt x="131367" y="38725"/>
                </a:lnTo>
                <a:lnTo>
                  <a:pt x="132053" y="40864"/>
                </a:lnTo>
                <a:lnTo>
                  <a:pt x="132512" y="43244"/>
                </a:lnTo>
                <a:lnTo>
                  <a:pt x="132816" y="45782"/>
                </a:lnTo>
                <a:lnTo>
                  <a:pt x="133019" y="48427"/>
                </a:lnTo>
                <a:lnTo>
                  <a:pt x="132203" y="51142"/>
                </a:lnTo>
                <a:lnTo>
                  <a:pt x="130705" y="53905"/>
                </a:lnTo>
                <a:lnTo>
                  <a:pt x="128755" y="56700"/>
                </a:lnTo>
                <a:lnTo>
                  <a:pt x="126501" y="61420"/>
                </a:lnTo>
                <a:lnTo>
                  <a:pt x="124047" y="67425"/>
                </a:lnTo>
                <a:lnTo>
                  <a:pt x="121459" y="74285"/>
                </a:lnTo>
                <a:lnTo>
                  <a:pt x="117828" y="79811"/>
                </a:lnTo>
                <a:lnTo>
                  <a:pt x="113502" y="84448"/>
                </a:lnTo>
                <a:lnTo>
                  <a:pt x="108713" y="88491"/>
                </a:lnTo>
                <a:lnTo>
                  <a:pt x="104569" y="91187"/>
                </a:lnTo>
                <a:lnTo>
                  <a:pt x="100853" y="92984"/>
                </a:lnTo>
                <a:lnTo>
                  <a:pt x="97423" y="94182"/>
                </a:lnTo>
                <a:lnTo>
                  <a:pt x="94184" y="94981"/>
                </a:lnTo>
                <a:lnTo>
                  <a:pt x="91072" y="95514"/>
                </a:lnTo>
                <a:lnTo>
                  <a:pt x="88045" y="95869"/>
                </a:lnTo>
                <a:lnTo>
                  <a:pt x="85075" y="96106"/>
                </a:lnTo>
                <a:lnTo>
                  <a:pt x="82142" y="96263"/>
                </a:lnTo>
                <a:lnTo>
                  <a:pt x="79234" y="96369"/>
                </a:lnTo>
                <a:lnTo>
                  <a:pt x="66040" y="96516"/>
                </a:lnTo>
                <a:lnTo>
                  <a:pt x="62784" y="95585"/>
                </a:lnTo>
                <a:lnTo>
                  <a:pt x="60614" y="94011"/>
                </a:lnTo>
                <a:lnTo>
                  <a:pt x="59168" y="92009"/>
                </a:lnTo>
                <a:lnTo>
                  <a:pt x="57250" y="88770"/>
                </a:lnTo>
                <a:lnTo>
                  <a:pt x="55020" y="84705"/>
                </a:lnTo>
                <a:lnTo>
                  <a:pt x="52580" y="80091"/>
                </a:lnTo>
                <a:lnTo>
                  <a:pt x="50001" y="76062"/>
                </a:lnTo>
                <a:lnTo>
                  <a:pt x="47330" y="72423"/>
                </a:lnTo>
                <a:lnTo>
                  <a:pt x="44596" y="69045"/>
                </a:lnTo>
                <a:lnTo>
                  <a:pt x="42773" y="65840"/>
                </a:lnTo>
                <a:lnTo>
                  <a:pt x="41558" y="62752"/>
                </a:lnTo>
                <a:lnTo>
                  <a:pt x="40749" y="59740"/>
                </a:lnTo>
                <a:lnTo>
                  <a:pt x="40208" y="56779"/>
                </a:lnTo>
                <a:lnTo>
                  <a:pt x="39849" y="53853"/>
                </a:lnTo>
                <a:lnTo>
                  <a:pt x="39608" y="50950"/>
                </a:lnTo>
                <a:lnTo>
                  <a:pt x="40401" y="49015"/>
                </a:lnTo>
                <a:lnTo>
                  <a:pt x="41882" y="47724"/>
                </a:lnTo>
                <a:lnTo>
                  <a:pt x="43822" y="46864"/>
                </a:lnTo>
                <a:lnTo>
                  <a:pt x="48517" y="43368"/>
                </a:lnTo>
                <a:lnTo>
                  <a:pt x="51103" y="41103"/>
                </a:lnTo>
                <a:lnTo>
                  <a:pt x="52826" y="38640"/>
                </a:lnTo>
                <a:lnTo>
                  <a:pt x="53976" y="36045"/>
                </a:lnTo>
                <a:lnTo>
                  <a:pt x="54741" y="33363"/>
                </a:lnTo>
                <a:lnTo>
                  <a:pt x="57157" y="31575"/>
                </a:lnTo>
                <a:lnTo>
                  <a:pt x="60673" y="30383"/>
                </a:lnTo>
                <a:lnTo>
                  <a:pt x="64921" y="29588"/>
                </a:lnTo>
                <a:lnTo>
                  <a:pt x="68706" y="29058"/>
                </a:lnTo>
                <a:lnTo>
                  <a:pt x="72182" y="28705"/>
                </a:lnTo>
                <a:lnTo>
                  <a:pt x="75452" y="28469"/>
                </a:lnTo>
                <a:lnTo>
                  <a:pt x="78584" y="29265"/>
                </a:lnTo>
                <a:lnTo>
                  <a:pt x="81625" y="30748"/>
                </a:lnTo>
                <a:lnTo>
                  <a:pt x="84604" y="32689"/>
                </a:lnTo>
                <a:lnTo>
                  <a:pt x="87543" y="33983"/>
                </a:lnTo>
                <a:lnTo>
                  <a:pt x="90455" y="34846"/>
                </a:lnTo>
                <a:lnTo>
                  <a:pt x="93348" y="35421"/>
                </a:lnTo>
                <a:lnTo>
                  <a:pt x="95278" y="36757"/>
                </a:lnTo>
                <a:lnTo>
                  <a:pt x="96564" y="38600"/>
                </a:lnTo>
                <a:lnTo>
                  <a:pt x="99136" y="45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0"/>
          <p:cNvSpPr/>
          <p:nvPr/>
        </p:nvSpPr>
        <p:spPr>
          <a:xfrm>
            <a:off x="6664100" y="2786170"/>
            <a:ext cx="291056" cy="265641"/>
          </a:xfrm>
          <a:custGeom>
            <a:avLst/>
            <a:gdLst/>
            <a:ahLst/>
            <a:cxnLst/>
            <a:rect l="0" t="0" r="0" b="0"/>
            <a:pathLst>
              <a:path w="291056" h="265641">
                <a:moveTo>
                  <a:pt x="119605" y="25610"/>
                </a:moveTo>
                <a:lnTo>
                  <a:pt x="119605" y="18229"/>
                </a:lnTo>
                <a:lnTo>
                  <a:pt x="118652" y="17832"/>
                </a:lnTo>
                <a:lnTo>
                  <a:pt x="115054" y="17390"/>
                </a:lnTo>
                <a:lnTo>
                  <a:pt x="114666" y="16320"/>
                </a:lnTo>
                <a:lnTo>
                  <a:pt x="115359" y="14654"/>
                </a:lnTo>
                <a:lnTo>
                  <a:pt x="119356" y="8827"/>
                </a:lnTo>
                <a:lnTo>
                  <a:pt x="124082" y="4021"/>
                </a:lnTo>
                <a:lnTo>
                  <a:pt x="126400" y="2645"/>
                </a:lnTo>
                <a:lnTo>
                  <a:pt x="131515" y="1116"/>
                </a:lnTo>
                <a:lnTo>
                  <a:pt x="139749" y="255"/>
                </a:lnTo>
                <a:lnTo>
                  <a:pt x="147926" y="53"/>
                </a:lnTo>
                <a:lnTo>
                  <a:pt x="152773" y="0"/>
                </a:lnTo>
                <a:lnTo>
                  <a:pt x="157909" y="916"/>
                </a:lnTo>
                <a:lnTo>
                  <a:pt x="163239" y="2480"/>
                </a:lnTo>
                <a:lnTo>
                  <a:pt x="168696" y="4475"/>
                </a:lnTo>
                <a:lnTo>
                  <a:pt x="177301" y="6691"/>
                </a:lnTo>
                <a:lnTo>
                  <a:pt x="185253" y="8629"/>
                </a:lnTo>
                <a:lnTo>
                  <a:pt x="190040" y="10479"/>
                </a:lnTo>
                <a:lnTo>
                  <a:pt x="195137" y="12665"/>
                </a:lnTo>
                <a:lnTo>
                  <a:pt x="203339" y="15094"/>
                </a:lnTo>
                <a:lnTo>
                  <a:pt x="206861" y="15742"/>
                </a:lnTo>
                <a:lnTo>
                  <a:pt x="213312" y="19001"/>
                </a:lnTo>
                <a:lnTo>
                  <a:pt x="220307" y="23625"/>
                </a:lnTo>
                <a:lnTo>
                  <a:pt x="224840" y="26192"/>
                </a:lnTo>
                <a:lnTo>
                  <a:pt x="229766" y="28855"/>
                </a:lnTo>
                <a:lnTo>
                  <a:pt x="237781" y="36894"/>
                </a:lnTo>
                <a:lnTo>
                  <a:pt x="241251" y="41705"/>
                </a:lnTo>
                <a:lnTo>
                  <a:pt x="247647" y="49591"/>
                </a:lnTo>
                <a:lnTo>
                  <a:pt x="253665" y="56270"/>
                </a:lnTo>
                <a:lnTo>
                  <a:pt x="259514" y="62414"/>
                </a:lnTo>
                <a:lnTo>
                  <a:pt x="261455" y="66338"/>
                </a:lnTo>
                <a:lnTo>
                  <a:pt x="262749" y="70860"/>
                </a:lnTo>
                <a:lnTo>
                  <a:pt x="263612" y="75779"/>
                </a:lnTo>
                <a:lnTo>
                  <a:pt x="267111" y="83785"/>
                </a:lnTo>
                <a:lnTo>
                  <a:pt x="269376" y="87253"/>
                </a:lnTo>
                <a:lnTo>
                  <a:pt x="270887" y="91470"/>
                </a:lnTo>
                <a:lnTo>
                  <a:pt x="271895" y="96187"/>
                </a:lnTo>
                <a:lnTo>
                  <a:pt x="272566" y="101236"/>
                </a:lnTo>
                <a:lnTo>
                  <a:pt x="272061" y="106507"/>
                </a:lnTo>
                <a:lnTo>
                  <a:pt x="270773" y="111926"/>
                </a:lnTo>
                <a:lnTo>
                  <a:pt x="268961" y="117444"/>
                </a:lnTo>
                <a:lnTo>
                  <a:pt x="267753" y="122075"/>
                </a:lnTo>
                <a:lnTo>
                  <a:pt x="266411" y="129761"/>
                </a:lnTo>
                <a:lnTo>
                  <a:pt x="265101" y="134096"/>
                </a:lnTo>
                <a:lnTo>
                  <a:pt x="263274" y="138891"/>
                </a:lnTo>
                <a:lnTo>
                  <a:pt x="261105" y="143993"/>
                </a:lnTo>
                <a:lnTo>
                  <a:pt x="256153" y="154742"/>
                </a:lnTo>
                <a:lnTo>
                  <a:pt x="253500" y="160275"/>
                </a:lnTo>
                <a:lnTo>
                  <a:pt x="249826" y="164917"/>
                </a:lnTo>
                <a:lnTo>
                  <a:pt x="245472" y="168963"/>
                </a:lnTo>
                <a:lnTo>
                  <a:pt x="240663" y="172614"/>
                </a:lnTo>
                <a:lnTo>
                  <a:pt x="236505" y="176953"/>
                </a:lnTo>
                <a:lnTo>
                  <a:pt x="232781" y="181750"/>
                </a:lnTo>
                <a:lnTo>
                  <a:pt x="229345" y="186853"/>
                </a:lnTo>
                <a:lnTo>
                  <a:pt x="224198" y="191208"/>
                </a:lnTo>
                <a:lnTo>
                  <a:pt x="217908" y="195063"/>
                </a:lnTo>
                <a:lnTo>
                  <a:pt x="191834" y="208095"/>
                </a:lnTo>
                <a:lnTo>
                  <a:pt x="185854" y="212037"/>
                </a:lnTo>
                <a:lnTo>
                  <a:pt x="179964" y="216569"/>
                </a:lnTo>
                <a:lnTo>
                  <a:pt x="174131" y="221496"/>
                </a:lnTo>
                <a:lnTo>
                  <a:pt x="167386" y="224780"/>
                </a:lnTo>
                <a:lnTo>
                  <a:pt x="160031" y="226970"/>
                </a:lnTo>
                <a:lnTo>
                  <a:pt x="152271" y="228430"/>
                </a:lnTo>
                <a:lnTo>
                  <a:pt x="145192" y="230356"/>
                </a:lnTo>
                <a:lnTo>
                  <a:pt x="138568" y="232592"/>
                </a:lnTo>
                <a:lnTo>
                  <a:pt x="132247" y="235035"/>
                </a:lnTo>
                <a:lnTo>
                  <a:pt x="126128" y="237617"/>
                </a:lnTo>
                <a:lnTo>
                  <a:pt x="120144" y="240290"/>
                </a:lnTo>
                <a:lnTo>
                  <a:pt x="114249" y="243025"/>
                </a:lnTo>
                <a:lnTo>
                  <a:pt x="108414" y="244848"/>
                </a:lnTo>
                <a:lnTo>
                  <a:pt x="102619" y="246064"/>
                </a:lnTo>
                <a:lnTo>
                  <a:pt x="96851" y="246874"/>
                </a:lnTo>
                <a:lnTo>
                  <a:pt x="91101" y="247414"/>
                </a:lnTo>
                <a:lnTo>
                  <a:pt x="85362" y="247774"/>
                </a:lnTo>
                <a:lnTo>
                  <a:pt x="73905" y="248175"/>
                </a:lnTo>
                <a:lnTo>
                  <a:pt x="51028" y="248431"/>
                </a:lnTo>
                <a:lnTo>
                  <a:pt x="45312" y="248452"/>
                </a:lnTo>
                <a:lnTo>
                  <a:pt x="39597" y="247514"/>
                </a:lnTo>
                <a:lnTo>
                  <a:pt x="33881" y="245936"/>
                </a:lnTo>
                <a:lnTo>
                  <a:pt x="28165" y="243931"/>
                </a:lnTo>
                <a:lnTo>
                  <a:pt x="19275" y="241704"/>
                </a:lnTo>
                <a:lnTo>
                  <a:pt x="15571" y="241110"/>
                </a:lnTo>
                <a:lnTo>
                  <a:pt x="13101" y="239762"/>
                </a:lnTo>
                <a:lnTo>
                  <a:pt x="11455" y="237910"/>
                </a:lnTo>
                <a:lnTo>
                  <a:pt x="10357" y="235723"/>
                </a:lnTo>
                <a:lnTo>
                  <a:pt x="8673" y="234265"/>
                </a:lnTo>
                <a:lnTo>
                  <a:pt x="6598" y="233293"/>
                </a:lnTo>
                <a:lnTo>
                  <a:pt x="4262" y="232646"/>
                </a:lnTo>
                <a:lnTo>
                  <a:pt x="2704" y="231261"/>
                </a:lnTo>
                <a:lnTo>
                  <a:pt x="1666" y="229386"/>
                </a:lnTo>
                <a:lnTo>
                  <a:pt x="513" y="224762"/>
                </a:lnTo>
                <a:lnTo>
                  <a:pt x="0" y="219532"/>
                </a:lnTo>
                <a:lnTo>
                  <a:pt x="815" y="217756"/>
                </a:lnTo>
                <a:lnTo>
                  <a:pt x="2312" y="216572"/>
                </a:lnTo>
                <a:lnTo>
                  <a:pt x="4262" y="215783"/>
                </a:lnTo>
                <a:lnTo>
                  <a:pt x="5562" y="213352"/>
                </a:lnTo>
                <a:lnTo>
                  <a:pt x="7007" y="205571"/>
                </a:lnTo>
                <a:lnTo>
                  <a:pt x="9297" y="202734"/>
                </a:lnTo>
                <a:lnTo>
                  <a:pt x="12728" y="200842"/>
                </a:lnTo>
                <a:lnTo>
                  <a:pt x="21622" y="197788"/>
                </a:lnTo>
                <a:lnTo>
                  <a:pt x="26660" y="195640"/>
                </a:lnTo>
                <a:lnTo>
                  <a:pt x="31924" y="193256"/>
                </a:lnTo>
                <a:lnTo>
                  <a:pt x="40313" y="188067"/>
                </a:lnTo>
                <a:lnTo>
                  <a:pt x="43884" y="185349"/>
                </a:lnTo>
                <a:lnTo>
                  <a:pt x="49122" y="183538"/>
                </a:lnTo>
                <a:lnTo>
                  <a:pt x="55471" y="182330"/>
                </a:lnTo>
                <a:lnTo>
                  <a:pt x="62561" y="181525"/>
                </a:lnTo>
                <a:lnTo>
                  <a:pt x="69193" y="180036"/>
                </a:lnTo>
                <a:lnTo>
                  <a:pt x="75520" y="178090"/>
                </a:lnTo>
                <a:lnTo>
                  <a:pt x="81642" y="175841"/>
                </a:lnTo>
                <a:lnTo>
                  <a:pt x="87628" y="174341"/>
                </a:lnTo>
                <a:lnTo>
                  <a:pt x="93525" y="173341"/>
                </a:lnTo>
                <a:lnTo>
                  <a:pt x="99360" y="172675"/>
                </a:lnTo>
                <a:lnTo>
                  <a:pt x="106109" y="172231"/>
                </a:lnTo>
                <a:lnTo>
                  <a:pt x="113465" y="171935"/>
                </a:lnTo>
                <a:lnTo>
                  <a:pt x="121226" y="171737"/>
                </a:lnTo>
                <a:lnTo>
                  <a:pt x="128306" y="172558"/>
                </a:lnTo>
                <a:lnTo>
                  <a:pt x="134930" y="174058"/>
                </a:lnTo>
                <a:lnTo>
                  <a:pt x="141252" y="176010"/>
                </a:lnTo>
                <a:lnTo>
                  <a:pt x="148324" y="177312"/>
                </a:lnTo>
                <a:lnTo>
                  <a:pt x="155896" y="178179"/>
                </a:lnTo>
                <a:lnTo>
                  <a:pt x="163801" y="178758"/>
                </a:lnTo>
                <a:lnTo>
                  <a:pt x="170977" y="180096"/>
                </a:lnTo>
                <a:lnTo>
                  <a:pt x="177665" y="181940"/>
                </a:lnTo>
                <a:lnTo>
                  <a:pt x="184029" y="184123"/>
                </a:lnTo>
                <a:lnTo>
                  <a:pt x="190177" y="187482"/>
                </a:lnTo>
                <a:lnTo>
                  <a:pt x="196181" y="191627"/>
                </a:lnTo>
                <a:lnTo>
                  <a:pt x="202087" y="196296"/>
                </a:lnTo>
                <a:lnTo>
                  <a:pt x="207931" y="200360"/>
                </a:lnTo>
                <a:lnTo>
                  <a:pt x="213732" y="204023"/>
                </a:lnTo>
                <a:lnTo>
                  <a:pt x="219503" y="207417"/>
                </a:lnTo>
                <a:lnTo>
                  <a:pt x="228456" y="213728"/>
                </a:lnTo>
                <a:lnTo>
                  <a:pt x="236564" y="219708"/>
                </a:lnTo>
                <a:lnTo>
                  <a:pt x="241392" y="222636"/>
                </a:lnTo>
                <a:lnTo>
                  <a:pt x="246516" y="225540"/>
                </a:lnTo>
                <a:lnTo>
                  <a:pt x="254750" y="231308"/>
                </a:lnTo>
                <a:lnTo>
                  <a:pt x="261584" y="237046"/>
                </a:lnTo>
                <a:lnTo>
                  <a:pt x="267797" y="242771"/>
                </a:lnTo>
                <a:lnTo>
                  <a:pt x="269834" y="245631"/>
                </a:lnTo>
                <a:lnTo>
                  <a:pt x="272098" y="251350"/>
                </a:lnTo>
                <a:lnTo>
                  <a:pt x="273654" y="253255"/>
                </a:lnTo>
                <a:lnTo>
                  <a:pt x="275645" y="254526"/>
                </a:lnTo>
                <a:lnTo>
                  <a:pt x="277924" y="255373"/>
                </a:lnTo>
                <a:lnTo>
                  <a:pt x="282996" y="258854"/>
                </a:lnTo>
                <a:lnTo>
                  <a:pt x="291055" y="2656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1"/>
          <p:cNvSpPr/>
          <p:nvPr/>
        </p:nvSpPr>
        <p:spPr>
          <a:xfrm>
            <a:off x="7066984" y="2717482"/>
            <a:ext cx="153919" cy="377191"/>
          </a:xfrm>
          <a:custGeom>
            <a:avLst/>
            <a:gdLst/>
            <a:ahLst/>
            <a:cxnLst/>
            <a:rect l="0" t="0" r="0" b="0"/>
            <a:pathLst>
              <a:path w="153919" h="377191">
                <a:moveTo>
                  <a:pt x="153918" y="0"/>
                </a:moveTo>
                <a:lnTo>
                  <a:pt x="141148" y="0"/>
                </a:lnTo>
                <a:lnTo>
                  <a:pt x="138737" y="953"/>
                </a:lnTo>
                <a:lnTo>
                  <a:pt x="136177" y="2540"/>
                </a:lnTo>
                <a:lnTo>
                  <a:pt x="133519" y="4551"/>
                </a:lnTo>
                <a:lnTo>
                  <a:pt x="130794" y="6844"/>
                </a:lnTo>
                <a:lnTo>
                  <a:pt x="128024" y="9325"/>
                </a:lnTo>
                <a:lnTo>
                  <a:pt x="125225" y="11932"/>
                </a:lnTo>
                <a:lnTo>
                  <a:pt x="121454" y="14622"/>
                </a:lnTo>
                <a:lnTo>
                  <a:pt x="117036" y="17368"/>
                </a:lnTo>
                <a:lnTo>
                  <a:pt x="112184" y="20151"/>
                </a:lnTo>
                <a:lnTo>
                  <a:pt x="107998" y="23912"/>
                </a:lnTo>
                <a:lnTo>
                  <a:pt x="104255" y="28324"/>
                </a:lnTo>
                <a:lnTo>
                  <a:pt x="100807" y="33170"/>
                </a:lnTo>
                <a:lnTo>
                  <a:pt x="96603" y="37353"/>
                </a:lnTo>
                <a:lnTo>
                  <a:pt x="91896" y="41095"/>
                </a:lnTo>
                <a:lnTo>
                  <a:pt x="86852" y="44542"/>
                </a:lnTo>
                <a:lnTo>
                  <a:pt x="82538" y="48744"/>
                </a:lnTo>
                <a:lnTo>
                  <a:pt x="78709" y="53451"/>
                </a:lnTo>
                <a:lnTo>
                  <a:pt x="75204" y="58494"/>
                </a:lnTo>
                <a:lnTo>
                  <a:pt x="71914" y="62809"/>
                </a:lnTo>
                <a:lnTo>
                  <a:pt x="68769" y="66638"/>
                </a:lnTo>
                <a:lnTo>
                  <a:pt x="65719" y="70142"/>
                </a:lnTo>
                <a:lnTo>
                  <a:pt x="61781" y="74384"/>
                </a:lnTo>
                <a:lnTo>
                  <a:pt x="52326" y="84177"/>
                </a:lnTo>
                <a:lnTo>
                  <a:pt x="48091" y="89456"/>
                </a:lnTo>
                <a:lnTo>
                  <a:pt x="44313" y="94880"/>
                </a:lnTo>
                <a:lnTo>
                  <a:pt x="40844" y="100401"/>
                </a:lnTo>
                <a:lnTo>
                  <a:pt x="37578" y="105986"/>
                </a:lnTo>
                <a:lnTo>
                  <a:pt x="34448" y="111615"/>
                </a:lnTo>
                <a:lnTo>
                  <a:pt x="31409" y="117273"/>
                </a:lnTo>
                <a:lnTo>
                  <a:pt x="28032" y="128639"/>
                </a:lnTo>
                <a:lnTo>
                  <a:pt x="25579" y="140040"/>
                </a:lnTo>
                <a:lnTo>
                  <a:pt x="21313" y="151458"/>
                </a:lnTo>
                <a:lnTo>
                  <a:pt x="18783" y="162882"/>
                </a:lnTo>
                <a:lnTo>
                  <a:pt x="18108" y="168596"/>
                </a:lnTo>
                <a:lnTo>
                  <a:pt x="16706" y="175262"/>
                </a:lnTo>
                <a:lnTo>
                  <a:pt x="14818" y="182564"/>
                </a:lnTo>
                <a:lnTo>
                  <a:pt x="12607" y="190289"/>
                </a:lnTo>
                <a:lnTo>
                  <a:pt x="11133" y="197344"/>
                </a:lnTo>
                <a:lnTo>
                  <a:pt x="10151" y="203953"/>
                </a:lnTo>
                <a:lnTo>
                  <a:pt x="9496" y="210264"/>
                </a:lnTo>
                <a:lnTo>
                  <a:pt x="8106" y="216376"/>
                </a:lnTo>
                <a:lnTo>
                  <a:pt x="6228" y="222355"/>
                </a:lnTo>
                <a:lnTo>
                  <a:pt x="4023" y="228247"/>
                </a:lnTo>
                <a:lnTo>
                  <a:pt x="2553" y="235032"/>
                </a:lnTo>
                <a:lnTo>
                  <a:pt x="1573" y="242413"/>
                </a:lnTo>
                <a:lnTo>
                  <a:pt x="920" y="250191"/>
                </a:lnTo>
                <a:lnTo>
                  <a:pt x="484" y="257282"/>
                </a:lnTo>
                <a:lnTo>
                  <a:pt x="0" y="270240"/>
                </a:lnTo>
                <a:lnTo>
                  <a:pt x="824" y="276362"/>
                </a:lnTo>
                <a:lnTo>
                  <a:pt x="2325" y="282349"/>
                </a:lnTo>
                <a:lnTo>
                  <a:pt x="5581" y="293129"/>
                </a:lnTo>
                <a:lnTo>
                  <a:pt x="7028" y="301094"/>
                </a:lnTo>
                <a:lnTo>
                  <a:pt x="10211" y="310350"/>
                </a:lnTo>
                <a:lnTo>
                  <a:pt x="14801" y="319861"/>
                </a:lnTo>
                <a:lnTo>
                  <a:pt x="17358" y="323731"/>
                </a:lnTo>
                <a:lnTo>
                  <a:pt x="20015" y="327263"/>
                </a:lnTo>
                <a:lnTo>
                  <a:pt x="22739" y="330570"/>
                </a:lnTo>
                <a:lnTo>
                  <a:pt x="25508" y="333728"/>
                </a:lnTo>
                <a:lnTo>
                  <a:pt x="28306" y="336785"/>
                </a:lnTo>
                <a:lnTo>
                  <a:pt x="30172" y="339776"/>
                </a:lnTo>
                <a:lnTo>
                  <a:pt x="32245" y="345639"/>
                </a:lnTo>
                <a:lnTo>
                  <a:pt x="34702" y="348536"/>
                </a:lnTo>
                <a:lnTo>
                  <a:pt x="38246" y="351420"/>
                </a:lnTo>
                <a:lnTo>
                  <a:pt x="42513" y="354295"/>
                </a:lnTo>
                <a:lnTo>
                  <a:pt x="46311" y="357164"/>
                </a:lnTo>
                <a:lnTo>
                  <a:pt x="49795" y="360030"/>
                </a:lnTo>
                <a:lnTo>
                  <a:pt x="53070" y="362892"/>
                </a:lnTo>
                <a:lnTo>
                  <a:pt x="56206" y="364801"/>
                </a:lnTo>
                <a:lnTo>
                  <a:pt x="59250" y="366073"/>
                </a:lnTo>
                <a:lnTo>
                  <a:pt x="62231" y="366921"/>
                </a:lnTo>
                <a:lnTo>
                  <a:pt x="65171" y="368439"/>
                </a:lnTo>
                <a:lnTo>
                  <a:pt x="68083" y="370404"/>
                </a:lnTo>
                <a:lnTo>
                  <a:pt x="70977" y="372666"/>
                </a:lnTo>
                <a:lnTo>
                  <a:pt x="75764" y="374174"/>
                </a:lnTo>
                <a:lnTo>
                  <a:pt x="81813" y="375179"/>
                </a:lnTo>
                <a:lnTo>
                  <a:pt x="102483" y="3771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2"/>
          <p:cNvSpPr/>
          <p:nvPr/>
        </p:nvSpPr>
        <p:spPr>
          <a:xfrm>
            <a:off x="7246621" y="2871787"/>
            <a:ext cx="193197" cy="162868"/>
          </a:xfrm>
          <a:custGeom>
            <a:avLst/>
            <a:gdLst/>
            <a:ahLst/>
            <a:cxnLst/>
            <a:rect l="0" t="0" r="0" b="0"/>
            <a:pathLst>
              <a:path w="193197" h="162868">
                <a:moveTo>
                  <a:pt x="42861" y="0"/>
                </a:moveTo>
                <a:lnTo>
                  <a:pt x="34643" y="0"/>
                </a:lnTo>
                <a:lnTo>
                  <a:pt x="29842" y="4551"/>
                </a:lnTo>
                <a:lnTo>
                  <a:pt x="28467" y="6844"/>
                </a:lnTo>
                <a:lnTo>
                  <a:pt x="26939" y="11932"/>
                </a:lnTo>
                <a:lnTo>
                  <a:pt x="25579" y="14622"/>
                </a:lnTo>
                <a:lnTo>
                  <a:pt x="23719" y="17368"/>
                </a:lnTo>
                <a:lnTo>
                  <a:pt x="21528" y="20151"/>
                </a:lnTo>
                <a:lnTo>
                  <a:pt x="19114" y="23912"/>
                </a:lnTo>
                <a:lnTo>
                  <a:pt x="16552" y="28324"/>
                </a:lnTo>
                <a:lnTo>
                  <a:pt x="13892" y="33170"/>
                </a:lnTo>
                <a:lnTo>
                  <a:pt x="12118" y="37353"/>
                </a:lnTo>
                <a:lnTo>
                  <a:pt x="10936" y="41095"/>
                </a:lnTo>
                <a:lnTo>
                  <a:pt x="10147" y="44542"/>
                </a:lnTo>
                <a:lnTo>
                  <a:pt x="8670" y="47792"/>
                </a:lnTo>
                <a:lnTo>
                  <a:pt x="6732" y="50911"/>
                </a:lnTo>
                <a:lnTo>
                  <a:pt x="4488" y="53943"/>
                </a:lnTo>
                <a:lnTo>
                  <a:pt x="2991" y="57870"/>
                </a:lnTo>
                <a:lnTo>
                  <a:pt x="1993" y="62392"/>
                </a:lnTo>
                <a:lnTo>
                  <a:pt x="1328" y="67313"/>
                </a:lnTo>
                <a:lnTo>
                  <a:pt x="886" y="71545"/>
                </a:lnTo>
                <a:lnTo>
                  <a:pt x="590" y="75319"/>
                </a:lnTo>
                <a:lnTo>
                  <a:pt x="393" y="78788"/>
                </a:lnTo>
                <a:lnTo>
                  <a:pt x="174" y="87722"/>
                </a:lnTo>
                <a:lnTo>
                  <a:pt x="0" y="131411"/>
                </a:lnTo>
                <a:lnTo>
                  <a:pt x="952" y="134280"/>
                </a:lnTo>
                <a:lnTo>
                  <a:pt x="2539" y="137145"/>
                </a:lnTo>
                <a:lnTo>
                  <a:pt x="4550" y="140008"/>
                </a:lnTo>
                <a:lnTo>
                  <a:pt x="6843" y="142868"/>
                </a:lnTo>
                <a:lnTo>
                  <a:pt x="9324" y="145728"/>
                </a:lnTo>
                <a:lnTo>
                  <a:pt x="11930" y="148587"/>
                </a:lnTo>
                <a:lnTo>
                  <a:pt x="14621" y="150493"/>
                </a:lnTo>
                <a:lnTo>
                  <a:pt x="20150" y="152611"/>
                </a:lnTo>
                <a:lnTo>
                  <a:pt x="22005" y="154128"/>
                </a:lnTo>
                <a:lnTo>
                  <a:pt x="23243" y="156092"/>
                </a:lnTo>
                <a:lnTo>
                  <a:pt x="24067" y="158354"/>
                </a:lnTo>
                <a:lnTo>
                  <a:pt x="25569" y="159862"/>
                </a:lnTo>
                <a:lnTo>
                  <a:pt x="27523" y="160867"/>
                </a:lnTo>
                <a:lnTo>
                  <a:pt x="32234" y="161984"/>
                </a:lnTo>
                <a:lnTo>
                  <a:pt x="37503" y="162480"/>
                </a:lnTo>
                <a:lnTo>
                  <a:pt x="41194" y="162613"/>
                </a:lnTo>
                <a:lnTo>
                  <a:pt x="58266" y="162825"/>
                </a:lnTo>
                <a:lnTo>
                  <a:pt x="75643" y="162867"/>
                </a:lnTo>
                <a:lnTo>
                  <a:pt x="80908" y="161918"/>
                </a:lnTo>
                <a:lnTo>
                  <a:pt x="86323" y="160333"/>
                </a:lnTo>
                <a:lnTo>
                  <a:pt x="91838" y="158324"/>
                </a:lnTo>
                <a:lnTo>
                  <a:pt x="96468" y="156032"/>
                </a:lnTo>
                <a:lnTo>
                  <a:pt x="100506" y="153551"/>
                </a:lnTo>
                <a:lnTo>
                  <a:pt x="104152" y="150945"/>
                </a:lnTo>
                <a:lnTo>
                  <a:pt x="108486" y="148255"/>
                </a:lnTo>
                <a:lnTo>
                  <a:pt x="113281" y="145509"/>
                </a:lnTo>
                <a:lnTo>
                  <a:pt x="118382" y="142726"/>
                </a:lnTo>
                <a:lnTo>
                  <a:pt x="122736" y="139918"/>
                </a:lnTo>
                <a:lnTo>
                  <a:pt x="126591" y="137094"/>
                </a:lnTo>
                <a:lnTo>
                  <a:pt x="130114" y="134258"/>
                </a:lnTo>
                <a:lnTo>
                  <a:pt x="134367" y="131416"/>
                </a:lnTo>
                <a:lnTo>
                  <a:pt x="139108" y="128568"/>
                </a:lnTo>
                <a:lnTo>
                  <a:pt x="144173" y="125717"/>
                </a:lnTo>
                <a:lnTo>
                  <a:pt x="148502" y="121912"/>
                </a:lnTo>
                <a:lnTo>
                  <a:pt x="152341" y="117469"/>
                </a:lnTo>
                <a:lnTo>
                  <a:pt x="155853" y="112603"/>
                </a:lnTo>
                <a:lnTo>
                  <a:pt x="159147" y="108406"/>
                </a:lnTo>
                <a:lnTo>
                  <a:pt x="162294" y="104656"/>
                </a:lnTo>
                <a:lnTo>
                  <a:pt x="165346" y="101203"/>
                </a:lnTo>
                <a:lnTo>
                  <a:pt x="171276" y="94827"/>
                </a:lnTo>
                <a:lnTo>
                  <a:pt x="182844" y="82972"/>
                </a:lnTo>
                <a:lnTo>
                  <a:pt x="184761" y="80080"/>
                </a:lnTo>
                <a:lnTo>
                  <a:pt x="186039" y="77199"/>
                </a:lnTo>
                <a:lnTo>
                  <a:pt x="186890" y="74326"/>
                </a:lnTo>
                <a:lnTo>
                  <a:pt x="188411" y="70506"/>
                </a:lnTo>
                <a:lnTo>
                  <a:pt x="190376" y="66054"/>
                </a:lnTo>
                <a:lnTo>
                  <a:pt x="192640" y="61181"/>
                </a:lnTo>
                <a:lnTo>
                  <a:pt x="193196" y="56980"/>
                </a:lnTo>
                <a:lnTo>
                  <a:pt x="192614" y="53227"/>
                </a:lnTo>
                <a:lnTo>
                  <a:pt x="191275" y="49772"/>
                </a:lnTo>
                <a:lnTo>
                  <a:pt x="190381" y="46516"/>
                </a:lnTo>
                <a:lnTo>
                  <a:pt x="189785" y="43393"/>
                </a:lnTo>
                <a:lnTo>
                  <a:pt x="189387" y="40359"/>
                </a:lnTo>
                <a:lnTo>
                  <a:pt x="187218" y="37384"/>
                </a:lnTo>
                <a:lnTo>
                  <a:pt x="183867" y="34447"/>
                </a:lnTo>
                <a:lnTo>
                  <a:pt x="179727" y="31538"/>
                </a:lnTo>
                <a:lnTo>
                  <a:pt x="176015" y="28645"/>
                </a:lnTo>
                <a:lnTo>
                  <a:pt x="172588" y="25764"/>
                </a:lnTo>
                <a:lnTo>
                  <a:pt x="169351" y="22891"/>
                </a:lnTo>
                <a:lnTo>
                  <a:pt x="163214" y="17159"/>
                </a:lnTo>
                <a:lnTo>
                  <a:pt x="160243" y="14297"/>
                </a:lnTo>
                <a:lnTo>
                  <a:pt x="155406" y="12389"/>
                </a:lnTo>
                <a:lnTo>
                  <a:pt x="149323" y="11117"/>
                </a:lnTo>
                <a:lnTo>
                  <a:pt x="142411" y="10269"/>
                </a:lnTo>
                <a:lnTo>
                  <a:pt x="136850" y="8751"/>
                </a:lnTo>
                <a:lnTo>
                  <a:pt x="132191" y="6787"/>
                </a:lnTo>
                <a:lnTo>
                  <a:pt x="128131" y="4524"/>
                </a:lnTo>
                <a:lnTo>
                  <a:pt x="123521" y="3016"/>
                </a:lnTo>
                <a:lnTo>
                  <a:pt x="118541" y="2011"/>
                </a:lnTo>
                <a:lnTo>
                  <a:pt x="113318" y="1341"/>
                </a:lnTo>
                <a:lnTo>
                  <a:pt x="106977" y="894"/>
                </a:lnTo>
                <a:lnTo>
                  <a:pt x="99892" y="596"/>
                </a:lnTo>
                <a:lnTo>
                  <a:pt x="77093" y="118"/>
                </a:lnTo>
                <a:lnTo>
                  <a:pt x="342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63"/>
          <p:cNvSpPr/>
          <p:nvPr/>
        </p:nvSpPr>
        <p:spPr>
          <a:xfrm>
            <a:off x="7460932" y="2708910"/>
            <a:ext cx="214268" cy="368618"/>
          </a:xfrm>
          <a:custGeom>
            <a:avLst/>
            <a:gdLst/>
            <a:ahLst/>
            <a:cxnLst/>
            <a:rect l="0" t="0" r="0" b="0"/>
            <a:pathLst>
              <a:path w="214268" h="368618">
                <a:moveTo>
                  <a:pt x="0" y="0"/>
                </a:moveTo>
                <a:lnTo>
                  <a:pt x="33244" y="0"/>
                </a:lnTo>
                <a:lnTo>
                  <a:pt x="38355" y="952"/>
                </a:lnTo>
                <a:lnTo>
                  <a:pt x="43668" y="2540"/>
                </a:lnTo>
                <a:lnTo>
                  <a:pt x="49115" y="4551"/>
                </a:lnTo>
                <a:lnTo>
                  <a:pt x="53698" y="6844"/>
                </a:lnTo>
                <a:lnTo>
                  <a:pt x="57706" y="9325"/>
                </a:lnTo>
                <a:lnTo>
                  <a:pt x="61331" y="11931"/>
                </a:lnTo>
                <a:lnTo>
                  <a:pt x="66605" y="14622"/>
                </a:lnTo>
                <a:lnTo>
                  <a:pt x="72978" y="17368"/>
                </a:lnTo>
                <a:lnTo>
                  <a:pt x="80085" y="20151"/>
                </a:lnTo>
                <a:lnTo>
                  <a:pt x="86727" y="22006"/>
                </a:lnTo>
                <a:lnTo>
                  <a:pt x="93061" y="23243"/>
                </a:lnTo>
                <a:lnTo>
                  <a:pt x="99187" y="24068"/>
                </a:lnTo>
                <a:lnTo>
                  <a:pt x="105178" y="26523"/>
                </a:lnTo>
                <a:lnTo>
                  <a:pt x="111077" y="30064"/>
                </a:lnTo>
                <a:lnTo>
                  <a:pt x="116913" y="34330"/>
                </a:lnTo>
                <a:lnTo>
                  <a:pt x="122709" y="38127"/>
                </a:lnTo>
                <a:lnTo>
                  <a:pt x="128479" y="41610"/>
                </a:lnTo>
                <a:lnTo>
                  <a:pt x="134230" y="44885"/>
                </a:lnTo>
                <a:lnTo>
                  <a:pt x="139017" y="48020"/>
                </a:lnTo>
                <a:lnTo>
                  <a:pt x="143161" y="51064"/>
                </a:lnTo>
                <a:lnTo>
                  <a:pt x="146875" y="54045"/>
                </a:lnTo>
                <a:lnTo>
                  <a:pt x="151257" y="57937"/>
                </a:lnTo>
                <a:lnTo>
                  <a:pt x="161205" y="67342"/>
                </a:lnTo>
                <a:lnTo>
                  <a:pt x="177516" y="83347"/>
                </a:lnTo>
                <a:lnTo>
                  <a:pt x="182161" y="88902"/>
                </a:lnTo>
                <a:lnTo>
                  <a:pt x="186212" y="94510"/>
                </a:lnTo>
                <a:lnTo>
                  <a:pt x="189863" y="100154"/>
                </a:lnTo>
                <a:lnTo>
                  <a:pt x="196461" y="111505"/>
                </a:lnTo>
                <a:lnTo>
                  <a:pt x="202569" y="122900"/>
                </a:lnTo>
                <a:lnTo>
                  <a:pt x="208458" y="134315"/>
                </a:lnTo>
                <a:lnTo>
                  <a:pt x="210410" y="140978"/>
                </a:lnTo>
                <a:lnTo>
                  <a:pt x="211711" y="148278"/>
                </a:lnTo>
                <a:lnTo>
                  <a:pt x="212578" y="156002"/>
                </a:lnTo>
                <a:lnTo>
                  <a:pt x="213156" y="163056"/>
                </a:lnTo>
                <a:lnTo>
                  <a:pt x="213542" y="169664"/>
                </a:lnTo>
                <a:lnTo>
                  <a:pt x="213799" y="175974"/>
                </a:lnTo>
                <a:lnTo>
                  <a:pt x="214084" y="190606"/>
                </a:lnTo>
                <a:lnTo>
                  <a:pt x="214267" y="218731"/>
                </a:lnTo>
                <a:lnTo>
                  <a:pt x="213330" y="224878"/>
                </a:lnTo>
                <a:lnTo>
                  <a:pt x="211753" y="230881"/>
                </a:lnTo>
                <a:lnTo>
                  <a:pt x="202377" y="258754"/>
                </a:lnTo>
                <a:lnTo>
                  <a:pt x="198736" y="265847"/>
                </a:lnTo>
                <a:lnTo>
                  <a:pt x="194403" y="272482"/>
                </a:lnTo>
                <a:lnTo>
                  <a:pt x="189610" y="278809"/>
                </a:lnTo>
                <a:lnTo>
                  <a:pt x="185461" y="284933"/>
                </a:lnTo>
                <a:lnTo>
                  <a:pt x="181744" y="290920"/>
                </a:lnTo>
                <a:lnTo>
                  <a:pt x="178312" y="296817"/>
                </a:lnTo>
                <a:lnTo>
                  <a:pt x="171961" y="308448"/>
                </a:lnTo>
                <a:lnTo>
                  <a:pt x="165962" y="319015"/>
                </a:lnTo>
                <a:lnTo>
                  <a:pt x="160121" y="326887"/>
                </a:lnTo>
                <a:lnTo>
                  <a:pt x="154350" y="333560"/>
                </a:lnTo>
                <a:lnTo>
                  <a:pt x="148610" y="339701"/>
                </a:lnTo>
                <a:lnTo>
                  <a:pt x="137164" y="351405"/>
                </a:lnTo>
                <a:lnTo>
                  <a:pt x="130282" y="358338"/>
                </a:lnTo>
                <a:lnTo>
                  <a:pt x="129717" y="359859"/>
                </a:lnTo>
                <a:lnTo>
                  <a:pt x="128737" y="367276"/>
                </a:lnTo>
                <a:lnTo>
                  <a:pt x="127735" y="367723"/>
                </a:lnTo>
                <a:lnTo>
                  <a:pt x="121220" y="368499"/>
                </a:lnTo>
                <a:lnTo>
                  <a:pt x="115465" y="368617"/>
                </a:lnTo>
                <a:lnTo>
                  <a:pt x="114125" y="367665"/>
                </a:lnTo>
                <a:lnTo>
                  <a:pt x="113231" y="366077"/>
                </a:lnTo>
                <a:lnTo>
                  <a:pt x="111443" y="3600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64"/>
          <p:cNvSpPr/>
          <p:nvPr/>
        </p:nvSpPr>
        <p:spPr>
          <a:xfrm>
            <a:off x="7838122" y="2811780"/>
            <a:ext cx="42863" cy="265748"/>
          </a:xfrm>
          <a:custGeom>
            <a:avLst/>
            <a:gdLst/>
            <a:ahLst/>
            <a:cxnLst/>
            <a:rect l="0" t="0" r="0" b="0"/>
            <a:pathLst>
              <a:path w="42863" h="265748">
                <a:moveTo>
                  <a:pt x="0" y="0"/>
                </a:moveTo>
                <a:lnTo>
                  <a:pt x="0" y="4551"/>
                </a:lnTo>
                <a:lnTo>
                  <a:pt x="953" y="7796"/>
                </a:lnTo>
                <a:lnTo>
                  <a:pt x="2540" y="11865"/>
                </a:lnTo>
                <a:lnTo>
                  <a:pt x="4551" y="16482"/>
                </a:lnTo>
                <a:lnTo>
                  <a:pt x="5892" y="20513"/>
                </a:lnTo>
                <a:lnTo>
                  <a:pt x="6785" y="24153"/>
                </a:lnTo>
                <a:lnTo>
                  <a:pt x="7778" y="31689"/>
                </a:lnTo>
                <a:lnTo>
                  <a:pt x="8043" y="36366"/>
                </a:lnTo>
                <a:lnTo>
                  <a:pt x="8337" y="46643"/>
                </a:lnTo>
                <a:lnTo>
                  <a:pt x="8566" y="103070"/>
                </a:lnTo>
                <a:lnTo>
                  <a:pt x="8572" y="133952"/>
                </a:lnTo>
                <a:lnTo>
                  <a:pt x="9525" y="139784"/>
                </a:lnTo>
                <a:lnTo>
                  <a:pt x="11112" y="145577"/>
                </a:lnTo>
                <a:lnTo>
                  <a:pt x="13123" y="151343"/>
                </a:lnTo>
                <a:lnTo>
                  <a:pt x="14463" y="157093"/>
                </a:lnTo>
                <a:lnTo>
                  <a:pt x="15358" y="162831"/>
                </a:lnTo>
                <a:lnTo>
                  <a:pt x="15953" y="168561"/>
                </a:lnTo>
                <a:lnTo>
                  <a:pt x="17303" y="174287"/>
                </a:lnTo>
                <a:lnTo>
                  <a:pt x="19155" y="180008"/>
                </a:lnTo>
                <a:lnTo>
                  <a:pt x="21343" y="185728"/>
                </a:lnTo>
                <a:lnTo>
                  <a:pt x="22801" y="191446"/>
                </a:lnTo>
                <a:lnTo>
                  <a:pt x="23774" y="197163"/>
                </a:lnTo>
                <a:lnTo>
                  <a:pt x="24422" y="202879"/>
                </a:lnTo>
                <a:lnTo>
                  <a:pt x="24853" y="207643"/>
                </a:lnTo>
                <a:lnTo>
                  <a:pt x="25333" y="215475"/>
                </a:lnTo>
                <a:lnTo>
                  <a:pt x="26415" y="219850"/>
                </a:lnTo>
                <a:lnTo>
                  <a:pt x="28087" y="224672"/>
                </a:lnTo>
                <a:lnTo>
                  <a:pt x="30155" y="229791"/>
                </a:lnTo>
                <a:lnTo>
                  <a:pt x="31533" y="234156"/>
                </a:lnTo>
                <a:lnTo>
                  <a:pt x="32452" y="238019"/>
                </a:lnTo>
                <a:lnTo>
                  <a:pt x="33473" y="244851"/>
                </a:lnTo>
                <a:lnTo>
                  <a:pt x="33927" y="251063"/>
                </a:lnTo>
                <a:lnTo>
                  <a:pt x="35001" y="253100"/>
                </a:lnTo>
                <a:lnTo>
                  <a:pt x="36669" y="254458"/>
                </a:lnTo>
                <a:lnTo>
                  <a:pt x="38733" y="255363"/>
                </a:lnTo>
                <a:lnTo>
                  <a:pt x="40109" y="256920"/>
                </a:lnTo>
                <a:lnTo>
                  <a:pt x="41027" y="258910"/>
                </a:lnTo>
                <a:lnTo>
                  <a:pt x="42862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5"/>
          <p:cNvSpPr/>
          <p:nvPr/>
        </p:nvSpPr>
        <p:spPr>
          <a:xfrm>
            <a:off x="7752751" y="2923222"/>
            <a:ext cx="196815" cy="17146"/>
          </a:xfrm>
          <a:custGeom>
            <a:avLst/>
            <a:gdLst/>
            <a:ahLst/>
            <a:cxnLst/>
            <a:rect l="0" t="0" r="0" b="0"/>
            <a:pathLst>
              <a:path w="196815" h="17146">
                <a:moveTo>
                  <a:pt x="8218" y="17145"/>
                </a:moveTo>
                <a:lnTo>
                  <a:pt x="0" y="17145"/>
                </a:lnTo>
                <a:lnTo>
                  <a:pt x="57302" y="17145"/>
                </a:lnTo>
                <a:lnTo>
                  <a:pt x="62848" y="16192"/>
                </a:lnTo>
                <a:lnTo>
                  <a:pt x="68451" y="14605"/>
                </a:lnTo>
                <a:lnTo>
                  <a:pt x="74092" y="12594"/>
                </a:lnTo>
                <a:lnTo>
                  <a:pt x="80708" y="11254"/>
                </a:lnTo>
                <a:lnTo>
                  <a:pt x="87978" y="10360"/>
                </a:lnTo>
                <a:lnTo>
                  <a:pt x="95681" y="9764"/>
                </a:lnTo>
                <a:lnTo>
                  <a:pt x="103674" y="9367"/>
                </a:lnTo>
                <a:lnTo>
                  <a:pt x="120176" y="8925"/>
                </a:lnTo>
                <a:lnTo>
                  <a:pt x="140981" y="8677"/>
                </a:lnTo>
                <a:lnTo>
                  <a:pt x="147209" y="7690"/>
                </a:lnTo>
                <a:lnTo>
                  <a:pt x="153267" y="6079"/>
                </a:lnTo>
                <a:lnTo>
                  <a:pt x="159210" y="4053"/>
                </a:lnTo>
                <a:lnTo>
                  <a:pt x="165077" y="2702"/>
                </a:lnTo>
                <a:lnTo>
                  <a:pt x="170893" y="1801"/>
                </a:lnTo>
                <a:lnTo>
                  <a:pt x="176675" y="1201"/>
                </a:lnTo>
                <a:lnTo>
                  <a:pt x="181483" y="801"/>
                </a:lnTo>
                <a:lnTo>
                  <a:pt x="185641" y="534"/>
                </a:lnTo>
                <a:lnTo>
                  <a:pt x="19681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6"/>
          <p:cNvSpPr/>
          <p:nvPr/>
        </p:nvSpPr>
        <p:spPr>
          <a:xfrm>
            <a:off x="7992427" y="2806841"/>
            <a:ext cx="205696" cy="253507"/>
          </a:xfrm>
          <a:custGeom>
            <a:avLst/>
            <a:gdLst/>
            <a:ahLst/>
            <a:cxnLst/>
            <a:rect l="0" t="0" r="0" b="0"/>
            <a:pathLst>
              <a:path w="205696" h="253507">
                <a:moveTo>
                  <a:pt x="34290" y="4939"/>
                </a:moveTo>
                <a:lnTo>
                  <a:pt x="42510" y="4939"/>
                </a:lnTo>
                <a:lnTo>
                  <a:pt x="42758" y="388"/>
                </a:lnTo>
                <a:lnTo>
                  <a:pt x="43746" y="0"/>
                </a:lnTo>
                <a:lnTo>
                  <a:pt x="45356" y="693"/>
                </a:lnTo>
                <a:lnTo>
                  <a:pt x="50235" y="4100"/>
                </a:lnTo>
                <a:lnTo>
                  <a:pt x="49682" y="4380"/>
                </a:lnTo>
                <a:lnTo>
                  <a:pt x="46528" y="4690"/>
                </a:lnTo>
                <a:lnTo>
                  <a:pt x="45307" y="5725"/>
                </a:lnTo>
                <a:lnTo>
                  <a:pt x="44492" y="7368"/>
                </a:lnTo>
                <a:lnTo>
                  <a:pt x="43587" y="11733"/>
                </a:lnTo>
                <a:lnTo>
                  <a:pt x="43185" y="16848"/>
                </a:lnTo>
                <a:lnTo>
                  <a:pt x="42125" y="19546"/>
                </a:lnTo>
                <a:lnTo>
                  <a:pt x="38407" y="25083"/>
                </a:lnTo>
                <a:lnTo>
                  <a:pt x="36120" y="30719"/>
                </a:lnTo>
                <a:lnTo>
                  <a:pt x="35103" y="36399"/>
                </a:lnTo>
                <a:lnTo>
                  <a:pt x="34652" y="42099"/>
                </a:lnTo>
                <a:lnTo>
                  <a:pt x="34452" y="47807"/>
                </a:lnTo>
                <a:lnTo>
                  <a:pt x="34321" y="59232"/>
                </a:lnTo>
                <a:lnTo>
                  <a:pt x="34290" y="148201"/>
                </a:lnTo>
                <a:lnTo>
                  <a:pt x="33338" y="152835"/>
                </a:lnTo>
                <a:lnTo>
                  <a:pt x="29739" y="160523"/>
                </a:lnTo>
                <a:lnTo>
                  <a:pt x="29351" y="164859"/>
                </a:lnTo>
                <a:lnTo>
                  <a:pt x="30045" y="169655"/>
                </a:lnTo>
                <a:lnTo>
                  <a:pt x="31459" y="174757"/>
                </a:lnTo>
                <a:lnTo>
                  <a:pt x="32404" y="179111"/>
                </a:lnTo>
                <a:lnTo>
                  <a:pt x="33452" y="186488"/>
                </a:lnTo>
                <a:lnTo>
                  <a:pt x="33731" y="190742"/>
                </a:lnTo>
                <a:lnTo>
                  <a:pt x="33917" y="195482"/>
                </a:lnTo>
                <a:lnTo>
                  <a:pt x="34041" y="200548"/>
                </a:lnTo>
                <a:lnTo>
                  <a:pt x="35077" y="204877"/>
                </a:lnTo>
                <a:lnTo>
                  <a:pt x="38768" y="212228"/>
                </a:lnTo>
                <a:lnTo>
                  <a:pt x="43583" y="218670"/>
                </a:lnTo>
                <a:lnTo>
                  <a:pt x="46200" y="221721"/>
                </a:lnTo>
                <a:lnTo>
                  <a:pt x="47945" y="224708"/>
                </a:lnTo>
                <a:lnTo>
                  <a:pt x="49884" y="230566"/>
                </a:lnTo>
                <a:lnTo>
                  <a:pt x="50745" y="236345"/>
                </a:lnTo>
                <a:lnTo>
                  <a:pt x="50975" y="239220"/>
                </a:lnTo>
                <a:lnTo>
                  <a:pt x="52081" y="241136"/>
                </a:lnTo>
                <a:lnTo>
                  <a:pt x="53771" y="242413"/>
                </a:lnTo>
                <a:lnTo>
                  <a:pt x="55850" y="243265"/>
                </a:lnTo>
                <a:lnTo>
                  <a:pt x="60700" y="246752"/>
                </a:lnTo>
                <a:lnTo>
                  <a:pt x="63327" y="249015"/>
                </a:lnTo>
                <a:lnTo>
                  <a:pt x="66029" y="250523"/>
                </a:lnTo>
                <a:lnTo>
                  <a:pt x="71575" y="252200"/>
                </a:lnTo>
                <a:lnTo>
                  <a:pt x="75339" y="252647"/>
                </a:lnTo>
                <a:lnTo>
                  <a:pt x="79754" y="252945"/>
                </a:lnTo>
                <a:lnTo>
                  <a:pt x="91425" y="253423"/>
                </a:lnTo>
                <a:lnTo>
                  <a:pt x="102549" y="253506"/>
                </a:lnTo>
                <a:lnTo>
                  <a:pt x="106466" y="252565"/>
                </a:lnTo>
                <a:lnTo>
                  <a:pt x="110030" y="250986"/>
                </a:lnTo>
                <a:lnTo>
                  <a:pt x="113358" y="248980"/>
                </a:lnTo>
                <a:lnTo>
                  <a:pt x="117483" y="246690"/>
                </a:lnTo>
                <a:lnTo>
                  <a:pt x="127144" y="241606"/>
                </a:lnTo>
                <a:lnTo>
                  <a:pt x="143295" y="233389"/>
                </a:lnTo>
                <a:lnTo>
                  <a:pt x="147917" y="230581"/>
                </a:lnTo>
                <a:lnTo>
                  <a:pt x="151951" y="227757"/>
                </a:lnTo>
                <a:lnTo>
                  <a:pt x="155593" y="224922"/>
                </a:lnTo>
                <a:lnTo>
                  <a:pt x="159927" y="221127"/>
                </a:lnTo>
                <a:lnTo>
                  <a:pt x="164720" y="216691"/>
                </a:lnTo>
                <a:lnTo>
                  <a:pt x="181550" y="200436"/>
                </a:lnTo>
                <a:lnTo>
                  <a:pt x="199908" y="182208"/>
                </a:lnTo>
                <a:lnTo>
                  <a:pt x="201852" y="179316"/>
                </a:lnTo>
                <a:lnTo>
                  <a:pt x="204013" y="173562"/>
                </a:lnTo>
                <a:lnTo>
                  <a:pt x="204588" y="169742"/>
                </a:lnTo>
                <a:lnTo>
                  <a:pt x="204972" y="165290"/>
                </a:lnTo>
                <a:lnTo>
                  <a:pt x="205399" y="156216"/>
                </a:lnTo>
                <a:lnTo>
                  <a:pt x="205588" y="149008"/>
                </a:lnTo>
                <a:lnTo>
                  <a:pt x="205695" y="135044"/>
                </a:lnTo>
                <a:lnTo>
                  <a:pt x="204757" y="130728"/>
                </a:lnTo>
                <a:lnTo>
                  <a:pt x="201176" y="123392"/>
                </a:lnTo>
                <a:lnTo>
                  <a:pt x="196409" y="116957"/>
                </a:lnTo>
                <a:lnTo>
                  <a:pt x="191116" y="110922"/>
                </a:lnTo>
                <a:lnTo>
                  <a:pt x="185589" y="105065"/>
                </a:lnTo>
                <a:lnTo>
                  <a:pt x="172569" y="91861"/>
                </a:lnTo>
                <a:lnTo>
                  <a:pt x="166481" y="87652"/>
                </a:lnTo>
                <a:lnTo>
                  <a:pt x="159566" y="83893"/>
                </a:lnTo>
                <a:lnTo>
                  <a:pt x="145212" y="77177"/>
                </a:lnTo>
                <a:lnTo>
                  <a:pt x="114608" y="62194"/>
                </a:lnTo>
                <a:lnTo>
                  <a:pt x="108791" y="60254"/>
                </a:lnTo>
                <a:lnTo>
                  <a:pt x="103007" y="58961"/>
                </a:lnTo>
                <a:lnTo>
                  <a:pt x="97246" y="58098"/>
                </a:lnTo>
                <a:lnTo>
                  <a:pt x="91500" y="56571"/>
                </a:lnTo>
                <a:lnTo>
                  <a:pt x="85765" y="54600"/>
                </a:lnTo>
                <a:lnTo>
                  <a:pt x="80038" y="52334"/>
                </a:lnTo>
                <a:lnTo>
                  <a:pt x="74313" y="50823"/>
                </a:lnTo>
                <a:lnTo>
                  <a:pt x="68593" y="49816"/>
                </a:lnTo>
                <a:lnTo>
                  <a:pt x="62873" y="49144"/>
                </a:lnTo>
                <a:lnTo>
                  <a:pt x="57156" y="48697"/>
                </a:lnTo>
                <a:lnTo>
                  <a:pt x="51439" y="48398"/>
                </a:lnTo>
                <a:lnTo>
                  <a:pt x="36830" y="47978"/>
                </a:lnTo>
                <a:lnTo>
                  <a:pt x="14436" y="47812"/>
                </a:lnTo>
                <a:lnTo>
                  <a:pt x="0" y="478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7"/>
          <p:cNvSpPr/>
          <p:nvPr/>
        </p:nvSpPr>
        <p:spPr>
          <a:xfrm>
            <a:off x="8335442" y="2811780"/>
            <a:ext cx="231343" cy="128588"/>
          </a:xfrm>
          <a:custGeom>
            <a:avLst/>
            <a:gdLst/>
            <a:ahLst/>
            <a:cxnLst/>
            <a:rect l="0" t="0" r="0" b="0"/>
            <a:pathLst>
              <a:path w="231343" h="128588">
                <a:moveTo>
                  <a:pt x="128473" y="0"/>
                </a:moveTo>
                <a:lnTo>
                  <a:pt x="111359" y="0"/>
                </a:lnTo>
                <a:lnTo>
                  <a:pt x="106787" y="4551"/>
                </a:lnTo>
                <a:lnTo>
                  <a:pt x="104490" y="5891"/>
                </a:lnTo>
                <a:lnTo>
                  <a:pt x="99399" y="7380"/>
                </a:lnTo>
                <a:lnTo>
                  <a:pt x="93961" y="10582"/>
                </a:lnTo>
                <a:lnTo>
                  <a:pt x="91177" y="12770"/>
                </a:lnTo>
                <a:lnTo>
                  <a:pt x="87416" y="15181"/>
                </a:lnTo>
                <a:lnTo>
                  <a:pt x="83004" y="17740"/>
                </a:lnTo>
                <a:lnTo>
                  <a:pt x="78159" y="20399"/>
                </a:lnTo>
                <a:lnTo>
                  <a:pt x="73974" y="23125"/>
                </a:lnTo>
                <a:lnTo>
                  <a:pt x="70234" y="25894"/>
                </a:lnTo>
                <a:lnTo>
                  <a:pt x="66786" y="28692"/>
                </a:lnTo>
                <a:lnTo>
                  <a:pt x="62584" y="31510"/>
                </a:lnTo>
                <a:lnTo>
                  <a:pt x="57877" y="34342"/>
                </a:lnTo>
                <a:lnTo>
                  <a:pt x="52835" y="37182"/>
                </a:lnTo>
                <a:lnTo>
                  <a:pt x="48519" y="40028"/>
                </a:lnTo>
                <a:lnTo>
                  <a:pt x="44691" y="42877"/>
                </a:lnTo>
                <a:lnTo>
                  <a:pt x="41185" y="45730"/>
                </a:lnTo>
                <a:lnTo>
                  <a:pt x="34750" y="48899"/>
                </a:lnTo>
                <a:lnTo>
                  <a:pt x="31701" y="49744"/>
                </a:lnTo>
                <a:lnTo>
                  <a:pt x="25773" y="53223"/>
                </a:lnTo>
                <a:lnTo>
                  <a:pt x="22859" y="55485"/>
                </a:lnTo>
                <a:lnTo>
                  <a:pt x="20916" y="57945"/>
                </a:lnTo>
                <a:lnTo>
                  <a:pt x="19621" y="60537"/>
                </a:lnTo>
                <a:lnTo>
                  <a:pt x="18757" y="63218"/>
                </a:lnTo>
                <a:lnTo>
                  <a:pt x="17229" y="65005"/>
                </a:lnTo>
                <a:lnTo>
                  <a:pt x="15257" y="66197"/>
                </a:lnTo>
                <a:lnTo>
                  <a:pt x="9801" y="68109"/>
                </a:lnTo>
                <a:lnTo>
                  <a:pt x="6514" y="70911"/>
                </a:lnTo>
                <a:lnTo>
                  <a:pt x="0" y="77044"/>
                </a:lnTo>
                <a:lnTo>
                  <a:pt x="2476" y="79644"/>
                </a:lnTo>
                <a:lnTo>
                  <a:pt x="12905" y="90170"/>
                </a:lnTo>
                <a:lnTo>
                  <a:pt x="15232" y="91546"/>
                </a:lnTo>
                <a:lnTo>
                  <a:pt x="20359" y="93074"/>
                </a:lnTo>
                <a:lnTo>
                  <a:pt x="24012" y="93482"/>
                </a:lnTo>
                <a:lnTo>
                  <a:pt x="28352" y="93754"/>
                </a:lnTo>
                <a:lnTo>
                  <a:pt x="38255" y="94056"/>
                </a:lnTo>
                <a:lnTo>
                  <a:pt x="49006" y="94190"/>
                </a:lnTo>
                <a:lnTo>
                  <a:pt x="55493" y="95178"/>
                </a:lnTo>
                <a:lnTo>
                  <a:pt x="62674" y="96789"/>
                </a:lnTo>
                <a:lnTo>
                  <a:pt x="70320" y="98816"/>
                </a:lnTo>
                <a:lnTo>
                  <a:pt x="77322" y="100167"/>
                </a:lnTo>
                <a:lnTo>
                  <a:pt x="83894" y="101068"/>
                </a:lnTo>
                <a:lnTo>
                  <a:pt x="90181" y="101668"/>
                </a:lnTo>
                <a:lnTo>
                  <a:pt x="96278" y="102069"/>
                </a:lnTo>
                <a:lnTo>
                  <a:pt x="102246" y="102336"/>
                </a:lnTo>
                <a:lnTo>
                  <a:pt x="108130" y="102514"/>
                </a:lnTo>
                <a:lnTo>
                  <a:pt x="113960" y="103585"/>
                </a:lnTo>
                <a:lnTo>
                  <a:pt x="119749" y="105252"/>
                </a:lnTo>
                <a:lnTo>
                  <a:pt x="125514" y="107315"/>
                </a:lnTo>
                <a:lnTo>
                  <a:pt x="131263" y="108691"/>
                </a:lnTo>
                <a:lnTo>
                  <a:pt x="137000" y="109608"/>
                </a:lnTo>
                <a:lnTo>
                  <a:pt x="142731" y="110219"/>
                </a:lnTo>
                <a:lnTo>
                  <a:pt x="148455" y="110627"/>
                </a:lnTo>
                <a:lnTo>
                  <a:pt x="154177" y="110899"/>
                </a:lnTo>
                <a:lnTo>
                  <a:pt x="168791" y="111281"/>
                </a:lnTo>
                <a:lnTo>
                  <a:pt x="182263" y="111410"/>
                </a:lnTo>
                <a:lnTo>
                  <a:pt x="186240" y="112373"/>
                </a:lnTo>
                <a:lnTo>
                  <a:pt x="190797" y="113968"/>
                </a:lnTo>
                <a:lnTo>
                  <a:pt x="195741" y="115983"/>
                </a:lnTo>
                <a:lnTo>
                  <a:pt x="199988" y="117327"/>
                </a:lnTo>
                <a:lnTo>
                  <a:pt x="203772" y="118223"/>
                </a:lnTo>
                <a:lnTo>
                  <a:pt x="210516" y="119219"/>
                </a:lnTo>
                <a:lnTo>
                  <a:pt x="216689" y="119661"/>
                </a:lnTo>
                <a:lnTo>
                  <a:pt x="219669" y="120731"/>
                </a:lnTo>
                <a:lnTo>
                  <a:pt x="225519" y="124460"/>
                </a:lnTo>
                <a:lnTo>
                  <a:pt x="231342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8"/>
          <p:cNvSpPr/>
          <p:nvPr/>
        </p:nvSpPr>
        <p:spPr>
          <a:xfrm>
            <a:off x="8310802" y="3017520"/>
            <a:ext cx="221693" cy="1"/>
          </a:xfrm>
          <a:custGeom>
            <a:avLst/>
            <a:gdLst/>
            <a:ahLst/>
            <a:cxnLst/>
            <a:rect l="0" t="0" r="0" b="0"/>
            <a:pathLst>
              <a:path w="221693" h="1">
                <a:moveTo>
                  <a:pt x="7380" y="0"/>
                </a:moveTo>
                <a:lnTo>
                  <a:pt x="0" y="0"/>
                </a:lnTo>
                <a:lnTo>
                  <a:pt x="2216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9"/>
          <p:cNvSpPr/>
          <p:nvPr/>
        </p:nvSpPr>
        <p:spPr>
          <a:xfrm>
            <a:off x="8712655" y="2726408"/>
            <a:ext cx="265452" cy="299685"/>
          </a:xfrm>
          <a:custGeom>
            <a:avLst/>
            <a:gdLst/>
            <a:ahLst/>
            <a:cxnLst/>
            <a:rect l="0" t="0" r="0" b="0"/>
            <a:pathLst>
              <a:path w="265452" h="299685">
                <a:moveTo>
                  <a:pt x="94160" y="8219"/>
                </a:moveTo>
                <a:lnTo>
                  <a:pt x="94160" y="0"/>
                </a:lnTo>
                <a:lnTo>
                  <a:pt x="89609" y="4302"/>
                </a:lnTo>
                <a:lnTo>
                  <a:pt x="87316" y="5608"/>
                </a:lnTo>
                <a:lnTo>
                  <a:pt x="79537" y="8398"/>
                </a:lnTo>
                <a:lnTo>
                  <a:pt x="74008" y="12426"/>
                </a:lnTo>
                <a:lnTo>
                  <a:pt x="68376" y="17391"/>
                </a:lnTo>
                <a:lnTo>
                  <a:pt x="65540" y="20049"/>
                </a:lnTo>
                <a:lnTo>
                  <a:pt x="59849" y="28082"/>
                </a:lnTo>
                <a:lnTo>
                  <a:pt x="54146" y="37050"/>
                </a:lnTo>
                <a:lnTo>
                  <a:pt x="48436" y="44210"/>
                </a:lnTo>
                <a:lnTo>
                  <a:pt x="42723" y="53108"/>
                </a:lnTo>
                <a:lnTo>
                  <a:pt x="37009" y="62460"/>
                </a:lnTo>
                <a:lnTo>
                  <a:pt x="31295" y="69791"/>
                </a:lnTo>
                <a:lnTo>
                  <a:pt x="25579" y="78764"/>
                </a:lnTo>
                <a:lnTo>
                  <a:pt x="22721" y="83824"/>
                </a:lnTo>
                <a:lnTo>
                  <a:pt x="20817" y="89102"/>
                </a:lnTo>
                <a:lnTo>
                  <a:pt x="19547" y="94526"/>
                </a:lnTo>
                <a:lnTo>
                  <a:pt x="18700" y="100047"/>
                </a:lnTo>
                <a:lnTo>
                  <a:pt x="18136" y="105633"/>
                </a:lnTo>
                <a:lnTo>
                  <a:pt x="17760" y="111262"/>
                </a:lnTo>
                <a:lnTo>
                  <a:pt x="17509" y="116919"/>
                </a:lnTo>
                <a:lnTo>
                  <a:pt x="16388" y="122596"/>
                </a:lnTo>
                <a:lnTo>
                  <a:pt x="14690" y="128285"/>
                </a:lnTo>
                <a:lnTo>
                  <a:pt x="12605" y="133983"/>
                </a:lnTo>
                <a:lnTo>
                  <a:pt x="10262" y="139687"/>
                </a:lnTo>
                <a:lnTo>
                  <a:pt x="7748" y="145394"/>
                </a:lnTo>
                <a:lnTo>
                  <a:pt x="5119" y="151104"/>
                </a:lnTo>
                <a:lnTo>
                  <a:pt x="2199" y="159989"/>
                </a:lnTo>
                <a:lnTo>
                  <a:pt x="900" y="168065"/>
                </a:lnTo>
                <a:lnTo>
                  <a:pt x="555" y="172885"/>
                </a:lnTo>
                <a:lnTo>
                  <a:pt x="324" y="178004"/>
                </a:lnTo>
                <a:lnTo>
                  <a:pt x="67" y="188772"/>
                </a:lnTo>
                <a:lnTo>
                  <a:pt x="0" y="194310"/>
                </a:lnTo>
                <a:lnTo>
                  <a:pt x="906" y="198955"/>
                </a:lnTo>
                <a:lnTo>
                  <a:pt x="4454" y="206655"/>
                </a:lnTo>
                <a:lnTo>
                  <a:pt x="11807" y="220897"/>
                </a:lnTo>
                <a:lnTo>
                  <a:pt x="14696" y="229107"/>
                </a:lnTo>
                <a:lnTo>
                  <a:pt x="15466" y="232631"/>
                </a:lnTo>
                <a:lnTo>
                  <a:pt x="17885" y="235932"/>
                </a:lnTo>
                <a:lnTo>
                  <a:pt x="25651" y="242140"/>
                </a:lnTo>
                <a:lnTo>
                  <a:pt x="32914" y="248074"/>
                </a:lnTo>
                <a:lnTo>
                  <a:pt x="36184" y="250990"/>
                </a:lnTo>
                <a:lnTo>
                  <a:pt x="39317" y="252934"/>
                </a:lnTo>
                <a:lnTo>
                  <a:pt x="45338" y="255094"/>
                </a:lnTo>
                <a:lnTo>
                  <a:pt x="51188" y="258594"/>
                </a:lnTo>
                <a:lnTo>
                  <a:pt x="54081" y="260860"/>
                </a:lnTo>
                <a:lnTo>
                  <a:pt x="57916" y="262372"/>
                </a:lnTo>
                <a:lnTo>
                  <a:pt x="62378" y="263379"/>
                </a:lnTo>
                <a:lnTo>
                  <a:pt x="67257" y="264051"/>
                </a:lnTo>
                <a:lnTo>
                  <a:pt x="73366" y="265451"/>
                </a:lnTo>
                <a:lnTo>
                  <a:pt x="80297" y="267337"/>
                </a:lnTo>
                <a:lnTo>
                  <a:pt x="87776" y="269547"/>
                </a:lnTo>
                <a:lnTo>
                  <a:pt x="94666" y="271020"/>
                </a:lnTo>
                <a:lnTo>
                  <a:pt x="101165" y="272002"/>
                </a:lnTo>
                <a:lnTo>
                  <a:pt x="107402" y="272657"/>
                </a:lnTo>
                <a:lnTo>
                  <a:pt x="114418" y="272141"/>
                </a:lnTo>
                <a:lnTo>
                  <a:pt x="121953" y="270844"/>
                </a:lnTo>
                <a:lnTo>
                  <a:pt x="129833" y="269028"/>
                </a:lnTo>
                <a:lnTo>
                  <a:pt x="136992" y="267816"/>
                </a:lnTo>
                <a:lnTo>
                  <a:pt x="143669" y="267009"/>
                </a:lnTo>
                <a:lnTo>
                  <a:pt x="150026" y="266471"/>
                </a:lnTo>
                <a:lnTo>
                  <a:pt x="157121" y="266112"/>
                </a:lnTo>
                <a:lnTo>
                  <a:pt x="172625" y="265713"/>
                </a:lnTo>
                <a:lnTo>
                  <a:pt x="179807" y="264654"/>
                </a:lnTo>
                <a:lnTo>
                  <a:pt x="186501" y="262996"/>
                </a:lnTo>
                <a:lnTo>
                  <a:pt x="192868" y="260938"/>
                </a:lnTo>
                <a:lnTo>
                  <a:pt x="199018" y="258613"/>
                </a:lnTo>
                <a:lnTo>
                  <a:pt x="205023" y="256111"/>
                </a:lnTo>
                <a:lnTo>
                  <a:pt x="210931" y="253490"/>
                </a:lnTo>
                <a:lnTo>
                  <a:pt x="215822" y="251743"/>
                </a:lnTo>
                <a:lnTo>
                  <a:pt x="223797" y="249802"/>
                </a:lnTo>
                <a:lnTo>
                  <a:pt x="228210" y="248332"/>
                </a:lnTo>
                <a:lnTo>
                  <a:pt x="233057" y="246399"/>
                </a:lnTo>
                <a:lnTo>
                  <a:pt x="238193" y="244158"/>
                </a:lnTo>
                <a:lnTo>
                  <a:pt x="246440" y="239129"/>
                </a:lnTo>
                <a:lnTo>
                  <a:pt x="249973" y="236454"/>
                </a:lnTo>
                <a:lnTo>
                  <a:pt x="256437" y="233482"/>
                </a:lnTo>
                <a:lnTo>
                  <a:pt x="259495" y="232689"/>
                </a:lnTo>
                <a:lnTo>
                  <a:pt x="261532" y="231208"/>
                </a:lnTo>
                <a:lnTo>
                  <a:pt x="262892" y="229269"/>
                </a:lnTo>
                <a:lnTo>
                  <a:pt x="264402" y="224573"/>
                </a:lnTo>
                <a:lnTo>
                  <a:pt x="265252" y="216575"/>
                </a:lnTo>
                <a:lnTo>
                  <a:pt x="265451" y="210994"/>
                </a:lnTo>
                <a:lnTo>
                  <a:pt x="264551" y="208172"/>
                </a:lnTo>
                <a:lnTo>
                  <a:pt x="261011" y="202497"/>
                </a:lnTo>
                <a:lnTo>
                  <a:pt x="253663" y="193947"/>
                </a:lnTo>
                <a:lnTo>
                  <a:pt x="250005" y="189932"/>
                </a:lnTo>
                <a:lnTo>
                  <a:pt x="244069" y="186453"/>
                </a:lnTo>
                <a:lnTo>
                  <a:pt x="236034" y="181732"/>
                </a:lnTo>
                <a:lnTo>
                  <a:pt x="229287" y="176458"/>
                </a:lnTo>
                <a:lnTo>
                  <a:pt x="224249" y="174671"/>
                </a:lnTo>
                <a:lnTo>
                  <a:pt x="218033" y="173480"/>
                </a:lnTo>
                <a:lnTo>
                  <a:pt x="211032" y="172685"/>
                </a:lnTo>
                <a:lnTo>
                  <a:pt x="204461" y="172156"/>
                </a:lnTo>
                <a:lnTo>
                  <a:pt x="198173" y="171803"/>
                </a:lnTo>
                <a:lnTo>
                  <a:pt x="192077" y="171568"/>
                </a:lnTo>
                <a:lnTo>
                  <a:pt x="186108" y="172363"/>
                </a:lnTo>
                <a:lnTo>
                  <a:pt x="180223" y="173846"/>
                </a:lnTo>
                <a:lnTo>
                  <a:pt x="174395" y="175787"/>
                </a:lnTo>
                <a:lnTo>
                  <a:pt x="168605" y="178033"/>
                </a:lnTo>
                <a:lnTo>
                  <a:pt x="162840" y="180484"/>
                </a:lnTo>
                <a:lnTo>
                  <a:pt x="151354" y="185746"/>
                </a:lnTo>
                <a:lnTo>
                  <a:pt x="139899" y="191260"/>
                </a:lnTo>
                <a:lnTo>
                  <a:pt x="134178" y="193112"/>
                </a:lnTo>
                <a:lnTo>
                  <a:pt x="128459" y="194346"/>
                </a:lnTo>
                <a:lnTo>
                  <a:pt x="122741" y="195169"/>
                </a:lnTo>
                <a:lnTo>
                  <a:pt x="117977" y="197622"/>
                </a:lnTo>
                <a:lnTo>
                  <a:pt x="105767" y="209224"/>
                </a:lnTo>
                <a:lnTo>
                  <a:pt x="100946" y="212707"/>
                </a:lnTo>
                <a:lnTo>
                  <a:pt x="95825" y="215982"/>
                </a:lnTo>
                <a:lnTo>
                  <a:pt x="92413" y="220070"/>
                </a:lnTo>
                <a:lnTo>
                  <a:pt x="90138" y="224701"/>
                </a:lnTo>
                <a:lnTo>
                  <a:pt x="86656" y="233973"/>
                </a:lnTo>
                <a:lnTo>
                  <a:pt x="81935" y="241269"/>
                </a:lnTo>
                <a:lnTo>
                  <a:pt x="79202" y="247687"/>
                </a:lnTo>
                <a:lnTo>
                  <a:pt x="77662" y="256655"/>
                </a:lnTo>
                <a:lnTo>
                  <a:pt x="77447" y="259568"/>
                </a:lnTo>
                <a:lnTo>
                  <a:pt x="76350" y="262463"/>
                </a:lnTo>
                <a:lnTo>
                  <a:pt x="72592" y="268219"/>
                </a:lnTo>
                <a:lnTo>
                  <a:pt x="72161" y="271087"/>
                </a:lnTo>
                <a:lnTo>
                  <a:pt x="72827" y="273952"/>
                </a:lnTo>
                <a:lnTo>
                  <a:pt x="75154" y="279675"/>
                </a:lnTo>
                <a:lnTo>
                  <a:pt x="76648" y="288570"/>
                </a:lnTo>
                <a:lnTo>
                  <a:pt x="76906" y="292899"/>
                </a:lnTo>
                <a:lnTo>
                  <a:pt x="77014" y="29968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70"/>
          <p:cNvSpPr/>
          <p:nvPr/>
        </p:nvSpPr>
        <p:spPr>
          <a:xfrm>
            <a:off x="6740842" y="3180397"/>
            <a:ext cx="60009" cy="8574"/>
          </a:xfrm>
          <a:custGeom>
            <a:avLst/>
            <a:gdLst/>
            <a:ahLst/>
            <a:cxnLst/>
            <a:rect l="0" t="0" r="0" b="0"/>
            <a:pathLst>
              <a:path w="60009" h="8574">
                <a:moveTo>
                  <a:pt x="0" y="0"/>
                </a:moveTo>
                <a:lnTo>
                  <a:pt x="21239" y="0"/>
                </a:lnTo>
                <a:lnTo>
                  <a:pt x="23683" y="953"/>
                </a:lnTo>
                <a:lnTo>
                  <a:pt x="26267" y="2540"/>
                </a:lnTo>
                <a:lnTo>
                  <a:pt x="28941" y="4551"/>
                </a:lnTo>
                <a:lnTo>
                  <a:pt x="32629" y="5892"/>
                </a:lnTo>
                <a:lnTo>
                  <a:pt x="36993" y="6785"/>
                </a:lnTo>
                <a:lnTo>
                  <a:pt x="48583" y="8220"/>
                </a:lnTo>
                <a:lnTo>
                  <a:pt x="50486" y="8337"/>
                </a:lnTo>
                <a:lnTo>
                  <a:pt x="60008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71"/>
          <p:cNvSpPr/>
          <p:nvPr/>
        </p:nvSpPr>
        <p:spPr>
          <a:xfrm>
            <a:off x="6946582" y="3146138"/>
            <a:ext cx="1217296" cy="77091"/>
          </a:xfrm>
          <a:custGeom>
            <a:avLst/>
            <a:gdLst/>
            <a:ahLst/>
            <a:cxnLst/>
            <a:rect l="0" t="0" r="0" b="0"/>
            <a:pathLst>
              <a:path w="1217296" h="77091">
                <a:moveTo>
                  <a:pt x="0" y="8542"/>
                </a:moveTo>
                <a:lnTo>
                  <a:pt x="41711" y="8542"/>
                </a:lnTo>
                <a:lnTo>
                  <a:pt x="46858" y="9494"/>
                </a:lnTo>
                <a:lnTo>
                  <a:pt x="52193" y="11082"/>
                </a:lnTo>
                <a:lnTo>
                  <a:pt x="57656" y="13093"/>
                </a:lnTo>
                <a:lnTo>
                  <a:pt x="63202" y="13480"/>
                </a:lnTo>
                <a:lnTo>
                  <a:pt x="74446" y="11372"/>
                </a:lnTo>
                <a:lnTo>
                  <a:pt x="96233" y="9101"/>
                </a:lnTo>
                <a:lnTo>
                  <a:pt x="129562" y="8591"/>
                </a:lnTo>
                <a:lnTo>
                  <a:pt x="142038" y="8564"/>
                </a:lnTo>
                <a:lnTo>
                  <a:pt x="148032" y="7604"/>
                </a:lnTo>
                <a:lnTo>
                  <a:pt x="153933" y="6011"/>
                </a:lnTo>
                <a:lnTo>
                  <a:pt x="159772" y="3997"/>
                </a:lnTo>
                <a:lnTo>
                  <a:pt x="173880" y="1759"/>
                </a:lnTo>
                <a:lnTo>
                  <a:pt x="207789" y="205"/>
                </a:lnTo>
                <a:lnTo>
                  <a:pt x="237066" y="0"/>
                </a:lnTo>
                <a:lnTo>
                  <a:pt x="243769" y="942"/>
                </a:lnTo>
                <a:lnTo>
                  <a:pt x="251095" y="2523"/>
                </a:lnTo>
                <a:lnTo>
                  <a:pt x="258837" y="4529"/>
                </a:lnTo>
                <a:lnTo>
                  <a:pt x="264951" y="6819"/>
                </a:lnTo>
                <a:lnTo>
                  <a:pt x="269979" y="9298"/>
                </a:lnTo>
                <a:lnTo>
                  <a:pt x="274284" y="11904"/>
                </a:lnTo>
                <a:lnTo>
                  <a:pt x="279059" y="13640"/>
                </a:lnTo>
                <a:lnTo>
                  <a:pt x="289443" y="15570"/>
                </a:lnTo>
                <a:lnTo>
                  <a:pt x="294880" y="17037"/>
                </a:lnTo>
                <a:lnTo>
                  <a:pt x="300409" y="18968"/>
                </a:lnTo>
                <a:lnTo>
                  <a:pt x="306000" y="21208"/>
                </a:lnTo>
                <a:lnTo>
                  <a:pt x="310680" y="22700"/>
                </a:lnTo>
                <a:lnTo>
                  <a:pt x="318421" y="24359"/>
                </a:lnTo>
                <a:lnTo>
                  <a:pt x="322770" y="25754"/>
                </a:lnTo>
                <a:lnTo>
                  <a:pt x="327575" y="27637"/>
                </a:lnTo>
                <a:lnTo>
                  <a:pt x="332683" y="29844"/>
                </a:lnTo>
                <a:lnTo>
                  <a:pt x="337041" y="31316"/>
                </a:lnTo>
                <a:lnTo>
                  <a:pt x="344424" y="32951"/>
                </a:lnTo>
                <a:lnTo>
                  <a:pt x="348678" y="34339"/>
                </a:lnTo>
                <a:lnTo>
                  <a:pt x="353420" y="36218"/>
                </a:lnTo>
                <a:lnTo>
                  <a:pt x="358486" y="38422"/>
                </a:lnTo>
                <a:lnTo>
                  <a:pt x="362816" y="39892"/>
                </a:lnTo>
                <a:lnTo>
                  <a:pt x="370167" y="41525"/>
                </a:lnTo>
                <a:lnTo>
                  <a:pt x="400436" y="42717"/>
                </a:lnTo>
                <a:lnTo>
                  <a:pt x="406023" y="41803"/>
                </a:lnTo>
                <a:lnTo>
                  <a:pt x="411652" y="40240"/>
                </a:lnTo>
                <a:lnTo>
                  <a:pt x="417310" y="38247"/>
                </a:lnTo>
                <a:lnTo>
                  <a:pt x="431216" y="36031"/>
                </a:lnTo>
                <a:lnTo>
                  <a:pt x="465938" y="34492"/>
                </a:lnTo>
                <a:lnTo>
                  <a:pt x="558397" y="34259"/>
                </a:lnTo>
                <a:lnTo>
                  <a:pt x="562765" y="35212"/>
                </a:lnTo>
                <a:lnTo>
                  <a:pt x="567582" y="36799"/>
                </a:lnTo>
                <a:lnTo>
                  <a:pt x="572698" y="38810"/>
                </a:lnTo>
                <a:lnTo>
                  <a:pt x="583463" y="41044"/>
                </a:lnTo>
                <a:lnTo>
                  <a:pt x="617267" y="42675"/>
                </a:lnTo>
                <a:lnTo>
                  <a:pt x="657229" y="42822"/>
                </a:lnTo>
                <a:lnTo>
                  <a:pt x="662942" y="43778"/>
                </a:lnTo>
                <a:lnTo>
                  <a:pt x="668657" y="45368"/>
                </a:lnTo>
                <a:lnTo>
                  <a:pt x="674371" y="47380"/>
                </a:lnTo>
                <a:lnTo>
                  <a:pt x="685800" y="49615"/>
                </a:lnTo>
                <a:lnTo>
                  <a:pt x="708660" y="51051"/>
                </a:lnTo>
                <a:lnTo>
                  <a:pt x="713423" y="52121"/>
                </a:lnTo>
                <a:lnTo>
                  <a:pt x="717550" y="53787"/>
                </a:lnTo>
                <a:lnTo>
                  <a:pt x="721254" y="55850"/>
                </a:lnTo>
                <a:lnTo>
                  <a:pt x="730450" y="58143"/>
                </a:lnTo>
                <a:lnTo>
                  <a:pt x="751876" y="59614"/>
                </a:lnTo>
                <a:lnTo>
                  <a:pt x="757474" y="60688"/>
                </a:lnTo>
                <a:lnTo>
                  <a:pt x="763110" y="62356"/>
                </a:lnTo>
                <a:lnTo>
                  <a:pt x="768772" y="64420"/>
                </a:lnTo>
                <a:lnTo>
                  <a:pt x="780144" y="66714"/>
                </a:lnTo>
                <a:lnTo>
                  <a:pt x="802967" y="68187"/>
                </a:lnTo>
                <a:lnTo>
                  <a:pt x="809632" y="69260"/>
                </a:lnTo>
                <a:lnTo>
                  <a:pt x="816932" y="70928"/>
                </a:lnTo>
                <a:lnTo>
                  <a:pt x="824656" y="72993"/>
                </a:lnTo>
                <a:lnTo>
                  <a:pt x="835779" y="75286"/>
                </a:lnTo>
                <a:lnTo>
                  <a:pt x="870440" y="76960"/>
                </a:lnTo>
                <a:lnTo>
                  <a:pt x="894146" y="77090"/>
                </a:lnTo>
                <a:lnTo>
                  <a:pt x="900897" y="76148"/>
                </a:lnTo>
                <a:lnTo>
                  <a:pt x="907303" y="74567"/>
                </a:lnTo>
                <a:lnTo>
                  <a:pt x="913479" y="72561"/>
                </a:lnTo>
                <a:lnTo>
                  <a:pt x="927961" y="70332"/>
                </a:lnTo>
                <a:lnTo>
                  <a:pt x="955989" y="68901"/>
                </a:lnTo>
                <a:lnTo>
                  <a:pt x="963081" y="67831"/>
                </a:lnTo>
                <a:lnTo>
                  <a:pt x="970667" y="66166"/>
                </a:lnTo>
                <a:lnTo>
                  <a:pt x="978582" y="64103"/>
                </a:lnTo>
                <a:lnTo>
                  <a:pt x="994995" y="61810"/>
                </a:lnTo>
                <a:lnTo>
                  <a:pt x="1011815" y="59839"/>
                </a:lnTo>
                <a:lnTo>
                  <a:pt x="1020301" y="57980"/>
                </a:lnTo>
                <a:lnTo>
                  <a:pt x="1028815" y="55788"/>
                </a:lnTo>
                <a:lnTo>
                  <a:pt x="1036397" y="54327"/>
                </a:lnTo>
                <a:lnTo>
                  <a:pt x="1049901" y="52703"/>
                </a:lnTo>
                <a:lnTo>
                  <a:pt x="1056169" y="51317"/>
                </a:lnTo>
                <a:lnTo>
                  <a:pt x="1062253" y="49441"/>
                </a:lnTo>
                <a:lnTo>
                  <a:pt x="1068213" y="47238"/>
                </a:lnTo>
                <a:lnTo>
                  <a:pt x="1074091" y="45769"/>
                </a:lnTo>
                <a:lnTo>
                  <a:pt x="1097215" y="43412"/>
                </a:lnTo>
                <a:lnTo>
                  <a:pt x="1102952" y="43219"/>
                </a:lnTo>
                <a:lnTo>
                  <a:pt x="1107729" y="44042"/>
                </a:lnTo>
                <a:lnTo>
                  <a:pt x="1111865" y="45544"/>
                </a:lnTo>
                <a:lnTo>
                  <a:pt x="1115577" y="47497"/>
                </a:lnTo>
                <a:lnTo>
                  <a:pt x="1124780" y="49668"/>
                </a:lnTo>
                <a:lnTo>
                  <a:pt x="1160057" y="51336"/>
                </a:lnTo>
                <a:lnTo>
                  <a:pt x="1217295" y="5140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72"/>
          <p:cNvSpPr/>
          <p:nvPr/>
        </p:nvSpPr>
        <p:spPr>
          <a:xfrm>
            <a:off x="7581449" y="3566160"/>
            <a:ext cx="256137" cy="272614"/>
          </a:xfrm>
          <a:custGeom>
            <a:avLst/>
            <a:gdLst/>
            <a:ahLst/>
            <a:cxnLst/>
            <a:rect l="0" t="0" r="0" b="0"/>
            <a:pathLst>
              <a:path w="256137" h="272614">
                <a:moveTo>
                  <a:pt x="76651" y="0"/>
                </a:moveTo>
                <a:lnTo>
                  <a:pt x="76651" y="11932"/>
                </a:lnTo>
                <a:lnTo>
                  <a:pt x="75699" y="14622"/>
                </a:lnTo>
                <a:lnTo>
                  <a:pt x="70759" y="22959"/>
                </a:lnTo>
                <a:lnTo>
                  <a:pt x="69270" y="28619"/>
                </a:lnTo>
                <a:lnTo>
                  <a:pt x="66067" y="36849"/>
                </a:lnTo>
                <a:lnTo>
                  <a:pt x="63881" y="41711"/>
                </a:lnTo>
                <a:lnTo>
                  <a:pt x="58910" y="52193"/>
                </a:lnTo>
                <a:lnTo>
                  <a:pt x="39468" y="91484"/>
                </a:lnTo>
                <a:lnTo>
                  <a:pt x="36623" y="98137"/>
                </a:lnTo>
                <a:lnTo>
                  <a:pt x="33772" y="105429"/>
                </a:lnTo>
                <a:lnTo>
                  <a:pt x="28066" y="121152"/>
                </a:lnTo>
                <a:lnTo>
                  <a:pt x="22355" y="137665"/>
                </a:lnTo>
                <a:lnTo>
                  <a:pt x="19499" y="145117"/>
                </a:lnTo>
                <a:lnTo>
                  <a:pt x="16642" y="151989"/>
                </a:lnTo>
                <a:lnTo>
                  <a:pt x="13785" y="158476"/>
                </a:lnTo>
                <a:lnTo>
                  <a:pt x="8070" y="170764"/>
                </a:lnTo>
                <a:lnTo>
                  <a:pt x="5213" y="176707"/>
                </a:lnTo>
                <a:lnTo>
                  <a:pt x="3308" y="182575"/>
                </a:lnTo>
                <a:lnTo>
                  <a:pt x="2038" y="188391"/>
                </a:lnTo>
                <a:lnTo>
                  <a:pt x="1192" y="194174"/>
                </a:lnTo>
                <a:lnTo>
                  <a:pt x="627" y="199934"/>
                </a:lnTo>
                <a:lnTo>
                  <a:pt x="251" y="205679"/>
                </a:lnTo>
                <a:lnTo>
                  <a:pt x="0" y="211414"/>
                </a:lnTo>
                <a:lnTo>
                  <a:pt x="785" y="217143"/>
                </a:lnTo>
                <a:lnTo>
                  <a:pt x="2261" y="222867"/>
                </a:lnTo>
                <a:lnTo>
                  <a:pt x="4197" y="228588"/>
                </a:lnTo>
                <a:lnTo>
                  <a:pt x="6441" y="233354"/>
                </a:lnTo>
                <a:lnTo>
                  <a:pt x="11474" y="241190"/>
                </a:lnTo>
                <a:lnTo>
                  <a:pt x="16886" y="247848"/>
                </a:lnTo>
                <a:lnTo>
                  <a:pt x="22466" y="253982"/>
                </a:lnTo>
                <a:lnTo>
                  <a:pt x="30963" y="262790"/>
                </a:lnTo>
                <a:lnTo>
                  <a:pt x="36660" y="268560"/>
                </a:lnTo>
                <a:lnTo>
                  <a:pt x="40465" y="270480"/>
                </a:lnTo>
                <a:lnTo>
                  <a:pt x="44907" y="271760"/>
                </a:lnTo>
                <a:lnTo>
                  <a:pt x="49774" y="272613"/>
                </a:lnTo>
                <a:lnTo>
                  <a:pt x="54922" y="272230"/>
                </a:lnTo>
                <a:lnTo>
                  <a:pt x="60260" y="271021"/>
                </a:lnTo>
                <a:lnTo>
                  <a:pt x="65723" y="269263"/>
                </a:lnTo>
                <a:lnTo>
                  <a:pt x="70318" y="268091"/>
                </a:lnTo>
                <a:lnTo>
                  <a:pt x="77964" y="266789"/>
                </a:lnTo>
                <a:lnTo>
                  <a:pt x="83241" y="265489"/>
                </a:lnTo>
                <a:lnTo>
                  <a:pt x="89617" y="263670"/>
                </a:lnTo>
                <a:lnTo>
                  <a:pt x="96725" y="261505"/>
                </a:lnTo>
                <a:lnTo>
                  <a:pt x="102416" y="259109"/>
                </a:lnTo>
                <a:lnTo>
                  <a:pt x="107163" y="256559"/>
                </a:lnTo>
                <a:lnTo>
                  <a:pt x="111279" y="253907"/>
                </a:lnTo>
                <a:lnTo>
                  <a:pt x="116881" y="251186"/>
                </a:lnTo>
                <a:lnTo>
                  <a:pt x="123474" y="248420"/>
                </a:lnTo>
                <a:lnTo>
                  <a:pt x="130726" y="245623"/>
                </a:lnTo>
                <a:lnTo>
                  <a:pt x="137466" y="241854"/>
                </a:lnTo>
                <a:lnTo>
                  <a:pt x="143864" y="237436"/>
                </a:lnTo>
                <a:lnTo>
                  <a:pt x="150034" y="232585"/>
                </a:lnTo>
                <a:lnTo>
                  <a:pt x="156053" y="228399"/>
                </a:lnTo>
                <a:lnTo>
                  <a:pt x="161971" y="224656"/>
                </a:lnTo>
                <a:lnTo>
                  <a:pt x="167821" y="221208"/>
                </a:lnTo>
                <a:lnTo>
                  <a:pt x="173626" y="217004"/>
                </a:lnTo>
                <a:lnTo>
                  <a:pt x="179401" y="212297"/>
                </a:lnTo>
                <a:lnTo>
                  <a:pt x="185156" y="207254"/>
                </a:lnTo>
                <a:lnTo>
                  <a:pt x="190898" y="201987"/>
                </a:lnTo>
                <a:lnTo>
                  <a:pt x="202357" y="191054"/>
                </a:lnTo>
                <a:lnTo>
                  <a:pt x="207127" y="185472"/>
                </a:lnTo>
                <a:lnTo>
                  <a:pt x="211260" y="179845"/>
                </a:lnTo>
                <a:lnTo>
                  <a:pt x="214968" y="174189"/>
                </a:lnTo>
                <a:lnTo>
                  <a:pt x="219345" y="168513"/>
                </a:lnTo>
                <a:lnTo>
                  <a:pt x="224167" y="162825"/>
                </a:lnTo>
                <a:lnTo>
                  <a:pt x="233653" y="152376"/>
                </a:lnTo>
                <a:lnTo>
                  <a:pt x="241045" y="144558"/>
                </a:lnTo>
                <a:lnTo>
                  <a:pt x="244350" y="140187"/>
                </a:lnTo>
                <a:lnTo>
                  <a:pt x="247504" y="135367"/>
                </a:lnTo>
                <a:lnTo>
                  <a:pt x="250561" y="130250"/>
                </a:lnTo>
                <a:lnTo>
                  <a:pt x="253957" y="122024"/>
                </a:lnTo>
                <a:lnTo>
                  <a:pt x="255465" y="114240"/>
                </a:lnTo>
                <a:lnTo>
                  <a:pt x="255868" y="109497"/>
                </a:lnTo>
                <a:lnTo>
                  <a:pt x="256136" y="104431"/>
                </a:lnTo>
                <a:lnTo>
                  <a:pt x="255363" y="99148"/>
                </a:lnTo>
                <a:lnTo>
                  <a:pt x="253895" y="93721"/>
                </a:lnTo>
                <a:lnTo>
                  <a:pt x="251964" y="88198"/>
                </a:lnTo>
                <a:lnTo>
                  <a:pt x="250676" y="83563"/>
                </a:lnTo>
                <a:lnTo>
                  <a:pt x="249245" y="75874"/>
                </a:lnTo>
                <a:lnTo>
                  <a:pt x="246959" y="71538"/>
                </a:lnTo>
                <a:lnTo>
                  <a:pt x="243529" y="66742"/>
                </a:lnTo>
                <a:lnTo>
                  <a:pt x="239338" y="61639"/>
                </a:lnTo>
                <a:lnTo>
                  <a:pt x="232141" y="53430"/>
                </a:lnTo>
                <a:lnTo>
                  <a:pt x="224815" y="46607"/>
                </a:lnTo>
                <a:lnTo>
                  <a:pt x="220194" y="43453"/>
                </a:lnTo>
                <a:lnTo>
                  <a:pt x="215209" y="40399"/>
                </a:lnTo>
                <a:lnTo>
                  <a:pt x="210933" y="37410"/>
                </a:lnTo>
                <a:lnTo>
                  <a:pt x="203642" y="31549"/>
                </a:lnTo>
                <a:lnTo>
                  <a:pt x="199411" y="28653"/>
                </a:lnTo>
                <a:lnTo>
                  <a:pt x="194686" y="25769"/>
                </a:lnTo>
                <a:lnTo>
                  <a:pt x="189630" y="22894"/>
                </a:lnTo>
                <a:lnTo>
                  <a:pt x="178934" y="17160"/>
                </a:lnTo>
                <a:lnTo>
                  <a:pt x="173415" y="14297"/>
                </a:lnTo>
                <a:lnTo>
                  <a:pt x="168782" y="12389"/>
                </a:lnTo>
                <a:lnTo>
                  <a:pt x="161096" y="10268"/>
                </a:lnTo>
                <a:lnTo>
                  <a:pt x="156760" y="9703"/>
                </a:lnTo>
                <a:lnTo>
                  <a:pt x="151965" y="9326"/>
                </a:lnTo>
                <a:lnTo>
                  <a:pt x="146862" y="9075"/>
                </a:lnTo>
                <a:lnTo>
                  <a:pt x="141556" y="7955"/>
                </a:lnTo>
                <a:lnTo>
                  <a:pt x="136114" y="6256"/>
                </a:lnTo>
                <a:lnTo>
                  <a:pt x="130580" y="4170"/>
                </a:lnTo>
                <a:lnTo>
                  <a:pt x="124986" y="2780"/>
                </a:lnTo>
                <a:lnTo>
                  <a:pt x="119352" y="1853"/>
                </a:lnTo>
                <a:lnTo>
                  <a:pt x="113690" y="1235"/>
                </a:lnTo>
                <a:lnTo>
                  <a:pt x="108011" y="1776"/>
                </a:lnTo>
                <a:lnTo>
                  <a:pt x="102320" y="3089"/>
                </a:lnTo>
                <a:lnTo>
                  <a:pt x="96621" y="4916"/>
                </a:lnTo>
                <a:lnTo>
                  <a:pt x="91870" y="6135"/>
                </a:lnTo>
                <a:lnTo>
                  <a:pt x="84050" y="7489"/>
                </a:lnTo>
                <a:lnTo>
                  <a:pt x="77399" y="8091"/>
                </a:lnTo>
                <a:lnTo>
                  <a:pt x="68078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73"/>
          <p:cNvSpPr/>
          <p:nvPr/>
        </p:nvSpPr>
        <p:spPr>
          <a:xfrm>
            <a:off x="8026751" y="3549015"/>
            <a:ext cx="265715" cy="188596"/>
          </a:xfrm>
          <a:custGeom>
            <a:avLst/>
            <a:gdLst/>
            <a:ahLst/>
            <a:cxnLst/>
            <a:rect l="0" t="0" r="0" b="0"/>
            <a:pathLst>
              <a:path w="265715" h="188596">
                <a:moveTo>
                  <a:pt x="171416" y="0"/>
                </a:moveTo>
                <a:lnTo>
                  <a:pt x="166477" y="0"/>
                </a:lnTo>
                <a:lnTo>
                  <a:pt x="168585" y="0"/>
                </a:lnTo>
                <a:lnTo>
                  <a:pt x="163123" y="0"/>
                </a:lnTo>
                <a:lnTo>
                  <a:pt x="162899" y="5891"/>
                </a:lnTo>
                <a:lnTo>
                  <a:pt x="162851" y="8219"/>
                </a:lnTo>
                <a:lnTo>
                  <a:pt x="158295" y="13018"/>
                </a:lnTo>
                <a:lnTo>
                  <a:pt x="129674" y="41739"/>
                </a:lnTo>
                <a:lnTo>
                  <a:pt x="124539" y="45924"/>
                </a:lnTo>
                <a:lnTo>
                  <a:pt x="119209" y="49666"/>
                </a:lnTo>
                <a:lnTo>
                  <a:pt x="113752" y="53113"/>
                </a:lnTo>
                <a:lnTo>
                  <a:pt x="109160" y="56363"/>
                </a:lnTo>
                <a:lnTo>
                  <a:pt x="105147" y="59483"/>
                </a:lnTo>
                <a:lnTo>
                  <a:pt x="101520" y="62515"/>
                </a:lnTo>
                <a:lnTo>
                  <a:pt x="97196" y="66442"/>
                </a:lnTo>
                <a:lnTo>
                  <a:pt x="87312" y="75884"/>
                </a:lnTo>
                <a:lnTo>
                  <a:pt x="82009" y="80117"/>
                </a:lnTo>
                <a:lnTo>
                  <a:pt x="76569" y="83891"/>
                </a:lnTo>
                <a:lnTo>
                  <a:pt x="71038" y="87360"/>
                </a:lnTo>
                <a:lnTo>
                  <a:pt x="66396" y="89672"/>
                </a:lnTo>
                <a:lnTo>
                  <a:pt x="54362" y="93879"/>
                </a:lnTo>
                <a:lnTo>
                  <a:pt x="49566" y="95924"/>
                </a:lnTo>
                <a:lnTo>
                  <a:pt x="44463" y="98239"/>
                </a:lnTo>
                <a:lnTo>
                  <a:pt x="36252" y="103351"/>
                </a:lnTo>
                <a:lnTo>
                  <a:pt x="29429" y="108799"/>
                </a:lnTo>
                <a:lnTo>
                  <a:pt x="23220" y="114395"/>
                </a:lnTo>
                <a:lnTo>
                  <a:pt x="17365" y="119857"/>
                </a:lnTo>
                <a:lnTo>
                  <a:pt x="9890" y="127249"/>
                </a:lnTo>
                <a:lnTo>
                  <a:pt x="8486" y="127695"/>
                </a:lnTo>
                <a:lnTo>
                  <a:pt x="4389" y="128191"/>
                </a:lnTo>
                <a:lnTo>
                  <a:pt x="2914" y="129275"/>
                </a:lnTo>
                <a:lnTo>
                  <a:pt x="1931" y="130951"/>
                </a:lnTo>
                <a:lnTo>
                  <a:pt x="81" y="136796"/>
                </a:lnTo>
                <a:lnTo>
                  <a:pt x="0" y="141603"/>
                </a:lnTo>
                <a:lnTo>
                  <a:pt x="941" y="142979"/>
                </a:lnTo>
                <a:lnTo>
                  <a:pt x="2521" y="143897"/>
                </a:lnTo>
                <a:lnTo>
                  <a:pt x="4527" y="144509"/>
                </a:lnTo>
                <a:lnTo>
                  <a:pt x="9296" y="147728"/>
                </a:lnTo>
                <a:lnTo>
                  <a:pt x="11900" y="149920"/>
                </a:lnTo>
                <a:lnTo>
                  <a:pt x="14590" y="151382"/>
                </a:lnTo>
                <a:lnTo>
                  <a:pt x="23878" y="154391"/>
                </a:lnTo>
                <a:lnTo>
                  <a:pt x="28290" y="156267"/>
                </a:lnTo>
                <a:lnTo>
                  <a:pt x="33136" y="158471"/>
                </a:lnTo>
                <a:lnTo>
                  <a:pt x="41061" y="160919"/>
                </a:lnTo>
                <a:lnTo>
                  <a:pt x="48711" y="162007"/>
                </a:lnTo>
                <a:lnTo>
                  <a:pt x="53417" y="162297"/>
                </a:lnTo>
                <a:lnTo>
                  <a:pt x="63727" y="162619"/>
                </a:lnTo>
                <a:lnTo>
                  <a:pt x="91524" y="162843"/>
                </a:lnTo>
                <a:lnTo>
                  <a:pt x="113137" y="162867"/>
                </a:lnTo>
                <a:lnTo>
                  <a:pt x="120181" y="163823"/>
                </a:lnTo>
                <a:lnTo>
                  <a:pt x="126782" y="165412"/>
                </a:lnTo>
                <a:lnTo>
                  <a:pt x="133088" y="167425"/>
                </a:lnTo>
                <a:lnTo>
                  <a:pt x="140148" y="168766"/>
                </a:lnTo>
                <a:lnTo>
                  <a:pt x="147714" y="169661"/>
                </a:lnTo>
                <a:lnTo>
                  <a:pt x="155615" y="170257"/>
                </a:lnTo>
                <a:lnTo>
                  <a:pt x="162787" y="170654"/>
                </a:lnTo>
                <a:lnTo>
                  <a:pt x="175835" y="171097"/>
                </a:lnTo>
                <a:lnTo>
                  <a:pt x="193892" y="171345"/>
                </a:lnTo>
                <a:lnTo>
                  <a:pt x="199735" y="172332"/>
                </a:lnTo>
                <a:lnTo>
                  <a:pt x="205535" y="173943"/>
                </a:lnTo>
                <a:lnTo>
                  <a:pt x="211308" y="175970"/>
                </a:lnTo>
                <a:lnTo>
                  <a:pt x="217060" y="177320"/>
                </a:lnTo>
                <a:lnTo>
                  <a:pt x="222801" y="178221"/>
                </a:lnTo>
                <a:lnTo>
                  <a:pt x="228532" y="178821"/>
                </a:lnTo>
                <a:lnTo>
                  <a:pt x="233306" y="179222"/>
                </a:lnTo>
                <a:lnTo>
                  <a:pt x="241150" y="179666"/>
                </a:lnTo>
                <a:lnTo>
                  <a:pt x="243623" y="180737"/>
                </a:lnTo>
                <a:lnTo>
                  <a:pt x="245271" y="182404"/>
                </a:lnTo>
                <a:lnTo>
                  <a:pt x="246370" y="184467"/>
                </a:lnTo>
                <a:lnTo>
                  <a:pt x="248056" y="185843"/>
                </a:lnTo>
                <a:lnTo>
                  <a:pt x="250132" y="186760"/>
                </a:lnTo>
                <a:lnTo>
                  <a:pt x="254978" y="187779"/>
                </a:lnTo>
                <a:lnTo>
                  <a:pt x="257605" y="188051"/>
                </a:lnTo>
                <a:lnTo>
                  <a:pt x="265714" y="1885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74"/>
          <p:cNvSpPr/>
          <p:nvPr/>
        </p:nvSpPr>
        <p:spPr>
          <a:xfrm>
            <a:off x="7983855" y="3814762"/>
            <a:ext cx="325755" cy="34291"/>
          </a:xfrm>
          <a:custGeom>
            <a:avLst/>
            <a:gdLst/>
            <a:ahLst/>
            <a:cxnLst/>
            <a:rect l="0" t="0" r="0" b="0"/>
            <a:pathLst>
              <a:path w="325755" h="34291">
                <a:moveTo>
                  <a:pt x="0" y="0"/>
                </a:moveTo>
                <a:lnTo>
                  <a:pt x="154704" y="0"/>
                </a:lnTo>
                <a:lnTo>
                  <a:pt x="163143" y="953"/>
                </a:lnTo>
                <a:lnTo>
                  <a:pt x="171627" y="2540"/>
                </a:lnTo>
                <a:lnTo>
                  <a:pt x="180140" y="4551"/>
                </a:lnTo>
                <a:lnTo>
                  <a:pt x="188673" y="5892"/>
                </a:lnTo>
                <a:lnTo>
                  <a:pt x="197220" y="6785"/>
                </a:lnTo>
                <a:lnTo>
                  <a:pt x="205774" y="7381"/>
                </a:lnTo>
                <a:lnTo>
                  <a:pt x="213383" y="7778"/>
                </a:lnTo>
                <a:lnTo>
                  <a:pt x="226916" y="8220"/>
                </a:lnTo>
                <a:lnTo>
                  <a:pt x="234145" y="9290"/>
                </a:lnTo>
                <a:lnTo>
                  <a:pt x="241822" y="10956"/>
                </a:lnTo>
                <a:lnTo>
                  <a:pt x="249797" y="13019"/>
                </a:lnTo>
                <a:lnTo>
                  <a:pt x="256066" y="14394"/>
                </a:lnTo>
                <a:lnTo>
                  <a:pt x="261198" y="15311"/>
                </a:lnTo>
                <a:lnTo>
                  <a:pt x="265572" y="15923"/>
                </a:lnTo>
                <a:lnTo>
                  <a:pt x="270393" y="17283"/>
                </a:lnTo>
                <a:lnTo>
                  <a:pt x="275512" y="19142"/>
                </a:lnTo>
                <a:lnTo>
                  <a:pt x="280829" y="21334"/>
                </a:lnTo>
                <a:lnTo>
                  <a:pt x="286279" y="22795"/>
                </a:lnTo>
                <a:lnTo>
                  <a:pt x="291818" y="23769"/>
                </a:lnTo>
                <a:lnTo>
                  <a:pt x="297416" y="24419"/>
                </a:lnTo>
                <a:lnTo>
                  <a:pt x="302099" y="25804"/>
                </a:lnTo>
                <a:lnTo>
                  <a:pt x="306174" y="27680"/>
                </a:lnTo>
                <a:lnTo>
                  <a:pt x="309843" y="29883"/>
                </a:lnTo>
                <a:lnTo>
                  <a:pt x="313242" y="31352"/>
                </a:lnTo>
                <a:lnTo>
                  <a:pt x="316461" y="32332"/>
                </a:lnTo>
                <a:lnTo>
                  <a:pt x="325754" y="3429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5"/>
          <p:cNvSpPr/>
          <p:nvPr/>
        </p:nvSpPr>
        <p:spPr>
          <a:xfrm>
            <a:off x="8489667" y="3463321"/>
            <a:ext cx="274209" cy="308580"/>
          </a:xfrm>
          <a:custGeom>
            <a:avLst/>
            <a:gdLst/>
            <a:ahLst/>
            <a:cxnLst/>
            <a:rect l="0" t="0" r="0" b="0"/>
            <a:pathLst>
              <a:path w="274209" h="308580">
                <a:moveTo>
                  <a:pt x="77117" y="8541"/>
                </a:moveTo>
                <a:lnTo>
                  <a:pt x="68577" y="0"/>
                </a:lnTo>
                <a:lnTo>
                  <a:pt x="68554" y="4529"/>
                </a:lnTo>
                <a:lnTo>
                  <a:pt x="67599" y="6819"/>
                </a:lnTo>
                <a:lnTo>
                  <a:pt x="62655" y="14593"/>
                </a:lnTo>
                <a:lnTo>
                  <a:pt x="61166" y="20121"/>
                </a:lnTo>
                <a:lnTo>
                  <a:pt x="55423" y="28293"/>
                </a:lnTo>
                <a:lnTo>
                  <a:pt x="51224" y="33139"/>
                </a:lnTo>
                <a:lnTo>
                  <a:pt x="47473" y="38274"/>
                </a:lnTo>
                <a:lnTo>
                  <a:pt x="44019" y="43603"/>
                </a:lnTo>
                <a:lnTo>
                  <a:pt x="40765" y="49061"/>
                </a:lnTo>
                <a:lnTo>
                  <a:pt x="37642" y="54604"/>
                </a:lnTo>
                <a:lnTo>
                  <a:pt x="31634" y="65844"/>
                </a:lnTo>
                <a:lnTo>
                  <a:pt x="14274" y="99995"/>
                </a:lnTo>
                <a:lnTo>
                  <a:pt x="12362" y="105705"/>
                </a:lnTo>
                <a:lnTo>
                  <a:pt x="11086" y="111417"/>
                </a:lnTo>
                <a:lnTo>
                  <a:pt x="10237" y="117130"/>
                </a:lnTo>
                <a:lnTo>
                  <a:pt x="8718" y="122844"/>
                </a:lnTo>
                <a:lnTo>
                  <a:pt x="6753" y="128558"/>
                </a:lnTo>
                <a:lnTo>
                  <a:pt x="4491" y="134272"/>
                </a:lnTo>
                <a:lnTo>
                  <a:pt x="2982" y="139987"/>
                </a:lnTo>
                <a:lnTo>
                  <a:pt x="1976" y="145702"/>
                </a:lnTo>
                <a:lnTo>
                  <a:pt x="1306" y="151416"/>
                </a:lnTo>
                <a:lnTo>
                  <a:pt x="858" y="157132"/>
                </a:lnTo>
                <a:lnTo>
                  <a:pt x="562" y="162846"/>
                </a:lnTo>
                <a:lnTo>
                  <a:pt x="230" y="174276"/>
                </a:lnTo>
                <a:lnTo>
                  <a:pt x="0" y="202851"/>
                </a:lnTo>
                <a:lnTo>
                  <a:pt x="941" y="208566"/>
                </a:lnTo>
                <a:lnTo>
                  <a:pt x="2520" y="214281"/>
                </a:lnTo>
                <a:lnTo>
                  <a:pt x="4526" y="219996"/>
                </a:lnTo>
                <a:lnTo>
                  <a:pt x="6816" y="225711"/>
                </a:lnTo>
                <a:lnTo>
                  <a:pt x="9295" y="231426"/>
                </a:lnTo>
                <a:lnTo>
                  <a:pt x="11900" y="237141"/>
                </a:lnTo>
                <a:lnTo>
                  <a:pt x="14794" y="246031"/>
                </a:lnTo>
                <a:lnTo>
                  <a:pt x="15567" y="249735"/>
                </a:lnTo>
                <a:lnTo>
                  <a:pt x="18964" y="256391"/>
                </a:lnTo>
                <a:lnTo>
                  <a:pt x="24602" y="263477"/>
                </a:lnTo>
                <a:lnTo>
                  <a:pt x="28771" y="268033"/>
                </a:lnTo>
                <a:lnTo>
                  <a:pt x="33456" y="272976"/>
                </a:lnTo>
                <a:lnTo>
                  <a:pt x="38486" y="277223"/>
                </a:lnTo>
                <a:lnTo>
                  <a:pt x="43743" y="281008"/>
                </a:lnTo>
                <a:lnTo>
                  <a:pt x="49153" y="284483"/>
                </a:lnTo>
                <a:lnTo>
                  <a:pt x="57704" y="288344"/>
                </a:lnTo>
                <a:lnTo>
                  <a:pt x="65632" y="291013"/>
                </a:lnTo>
                <a:lnTo>
                  <a:pt x="70413" y="293059"/>
                </a:lnTo>
                <a:lnTo>
                  <a:pt x="75505" y="295374"/>
                </a:lnTo>
                <a:lnTo>
                  <a:pt x="80805" y="296918"/>
                </a:lnTo>
                <a:lnTo>
                  <a:pt x="86244" y="297947"/>
                </a:lnTo>
                <a:lnTo>
                  <a:pt x="91774" y="298634"/>
                </a:lnTo>
                <a:lnTo>
                  <a:pt x="97366" y="299091"/>
                </a:lnTo>
                <a:lnTo>
                  <a:pt x="102999" y="299396"/>
                </a:lnTo>
                <a:lnTo>
                  <a:pt x="108660" y="299600"/>
                </a:lnTo>
                <a:lnTo>
                  <a:pt x="136370" y="299926"/>
                </a:lnTo>
                <a:lnTo>
                  <a:pt x="145680" y="299970"/>
                </a:lnTo>
                <a:lnTo>
                  <a:pt x="150449" y="299030"/>
                </a:lnTo>
                <a:lnTo>
                  <a:pt x="155532" y="297450"/>
                </a:lnTo>
                <a:lnTo>
                  <a:pt x="160827" y="295444"/>
                </a:lnTo>
                <a:lnTo>
                  <a:pt x="167213" y="294108"/>
                </a:lnTo>
                <a:lnTo>
                  <a:pt x="174329" y="293216"/>
                </a:lnTo>
                <a:lnTo>
                  <a:pt x="181931" y="292622"/>
                </a:lnTo>
                <a:lnTo>
                  <a:pt x="187950" y="291273"/>
                </a:lnTo>
                <a:lnTo>
                  <a:pt x="192916" y="289422"/>
                </a:lnTo>
                <a:lnTo>
                  <a:pt x="197180" y="287235"/>
                </a:lnTo>
                <a:lnTo>
                  <a:pt x="201926" y="283872"/>
                </a:lnTo>
                <a:lnTo>
                  <a:pt x="206996" y="279725"/>
                </a:lnTo>
                <a:lnTo>
                  <a:pt x="212281" y="275055"/>
                </a:lnTo>
                <a:lnTo>
                  <a:pt x="217709" y="270990"/>
                </a:lnTo>
                <a:lnTo>
                  <a:pt x="223233" y="267327"/>
                </a:lnTo>
                <a:lnTo>
                  <a:pt x="228820" y="263932"/>
                </a:lnTo>
                <a:lnTo>
                  <a:pt x="233498" y="260717"/>
                </a:lnTo>
                <a:lnTo>
                  <a:pt x="241235" y="254604"/>
                </a:lnTo>
                <a:lnTo>
                  <a:pt x="247849" y="248713"/>
                </a:lnTo>
                <a:lnTo>
                  <a:pt x="254915" y="241966"/>
                </a:lnTo>
                <a:lnTo>
                  <a:pt x="264407" y="232618"/>
                </a:lnTo>
                <a:lnTo>
                  <a:pt x="269896" y="224653"/>
                </a:lnTo>
                <a:lnTo>
                  <a:pt x="272333" y="217939"/>
                </a:lnTo>
                <a:lnTo>
                  <a:pt x="273419" y="211779"/>
                </a:lnTo>
                <a:lnTo>
                  <a:pt x="273900" y="203326"/>
                </a:lnTo>
                <a:lnTo>
                  <a:pt x="274171" y="190398"/>
                </a:lnTo>
                <a:lnTo>
                  <a:pt x="274208" y="186929"/>
                </a:lnTo>
                <a:lnTo>
                  <a:pt x="273281" y="183664"/>
                </a:lnTo>
                <a:lnTo>
                  <a:pt x="269712" y="177496"/>
                </a:lnTo>
                <a:lnTo>
                  <a:pt x="267427" y="175470"/>
                </a:lnTo>
                <a:lnTo>
                  <a:pt x="264950" y="174120"/>
                </a:lnTo>
                <a:lnTo>
                  <a:pt x="262346" y="173219"/>
                </a:lnTo>
                <a:lnTo>
                  <a:pt x="260611" y="171667"/>
                </a:lnTo>
                <a:lnTo>
                  <a:pt x="259454" y="169679"/>
                </a:lnTo>
                <a:lnTo>
                  <a:pt x="258682" y="167401"/>
                </a:lnTo>
                <a:lnTo>
                  <a:pt x="256265" y="165883"/>
                </a:lnTo>
                <a:lnTo>
                  <a:pt x="248495" y="164196"/>
                </a:lnTo>
                <a:lnTo>
                  <a:pt x="241233" y="163446"/>
                </a:lnTo>
                <a:lnTo>
                  <a:pt x="237963" y="163246"/>
                </a:lnTo>
                <a:lnTo>
                  <a:pt x="234831" y="164065"/>
                </a:lnTo>
                <a:lnTo>
                  <a:pt x="228810" y="167515"/>
                </a:lnTo>
                <a:lnTo>
                  <a:pt x="222959" y="172224"/>
                </a:lnTo>
                <a:lnTo>
                  <a:pt x="216231" y="177492"/>
                </a:lnTo>
                <a:lnTo>
                  <a:pt x="211770" y="180230"/>
                </a:lnTo>
                <a:lnTo>
                  <a:pt x="206891" y="183008"/>
                </a:lnTo>
                <a:lnTo>
                  <a:pt x="198929" y="188634"/>
                </a:lnTo>
                <a:lnTo>
                  <a:pt x="191264" y="195263"/>
                </a:lnTo>
                <a:lnTo>
                  <a:pt x="181507" y="204558"/>
                </a:lnTo>
                <a:lnTo>
                  <a:pt x="177190" y="209704"/>
                </a:lnTo>
                <a:lnTo>
                  <a:pt x="173360" y="215040"/>
                </a:lnTo>
                <a:lnTo>
                  <a:pt x="169855" y="220502"/>
                </a:lnTo>
                <a:lnTo>
                  <a:pt x="166565" y="226048"/>
                </a:lnTo>
                <a:lnTo>
                  <a:pt x="163419" y="231651"/>
                </a:lnTo>
                <a:lnTo>
                  <a:pt x="160370" y="237291"/>
                </a:lnTo>
                <a:lnTo>
                  <a:pt x="154441" y="246098"/>
                </a:lnTo>
                <a:lnTo>
                  <a:pt x="151526" y="249780"/>
                </a:lnTo>
                <a:lnTo>
                  <a:pt x="149584" y="254139"/>
                </a:lnTo>
                <a:lnTo>
                  <a:pt x="148288" y="258951"/>
                </a:lnTo>
                <a:lnTo>
                  <a:pt x="147424" y="264063"/>
                </a:lnTo>
                <a:lnTo>
                  <a:pt x="143925" y="272284"/>
                </a:lnTo>
                <a:lnTo>
                  <a:pt x="141659" y="275810"/>
                </a:lnTo>
                <a:lnTo>
                  <a:pt x="141100" y="279113"/>
                </a:lnTo>
                <a:lnTo>
                  <a:pt x="141680" y="282267"/>
                </a:lnTo>
                <a:lnTo>
                  <a:pt x="143912" y="288312"/>
                </a:lnTo>
                <a:lnTo>
                  <a:pt x="145168" y="297070"/>
                </a:lnTo>
                <a:lnTo>
                  <a:pt x="145462" y="302829"/>
                </a:lnTo>
                <a:lnTo>
                  <a:pt x="146494" y="304745"/>
                </a:lnTo>
                <a:lnTo>
                  <a:pt x="148134" y="306023"/>
                </a:lnTo>
                <a:lnTo>
                  <a:pt x="154270" y="3085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1909585" y="1932536"/>
            <a:ext cx="3733978" cy="4651145"/>
            <a:chOff x="1909585" y="1932536"/>
            <a:chExt cx="3733978" cy="4651145"/>
          </a:xfrm>
        </p:grpSpPr>
        <p:sp>
          <p:nvSpPr>
            <p:cNvPr id="52" name="SMARTPenAnnotation176"/>
            <p:cNvSpPr/>
            <p:nvPr/>
          </p:nvSpPr>
          <p:spPr>
            <a:xfrm>
              <a:off x="2488882" y="2185987"/>
              <a:ext cx="1423036" cy="702946"/>
            </a:xfrm>
            <a:custGeom>
              <a:avLst/>
              <a:gdLst/>
              <a:ahLst/>
              <a:cxnLst/>
              <a:rect l="0" t="0" r="0" b="0"/>
              <a:pathLst>
                <a:path w="1423036" h="702946">
                  <a:moveTo>
                    <a:pt x="1423035" y="0"/>
                  </a:moveTo>
                  <a:lnTo>
                    <a:pt x="1418484" y="0"/>
                  </a:lnTo>
                  <a:lnTo>
                    <a:pt x="1378279" y="15181"/>
                  </a:lnTo>
                  <a:lnTo>
                    <a:pt x="1336265" y="31511"/>
                  </a:lnTo>
                  <a:lnTo>
                    <a:pt x="1300273" y="45418"/>
                  </a:lnTo>
                  <a:lnTo>
                    <a:pt x="1265376" y="60765"/>
                  </a:lnTo>
                  <a:lnTo>
                    <a:pt x="1125797" y="117171"/>
                  </a:lnTo>
                  <a:lnTo>
                    <a:pt x="1094714" y="131133"/>
                  </a:lnTo>
                  <a:lnTo>
                    <a:pt x="1060897" y="146864"/>
                  </a:lnTo>
                  <a:lnTo>
                    <a:pt x="1023643" y="163380"/>
                  </a:lnTo>
                  <a:lnTo>
                    <a:pt x="984860" y="182786"/>
                  </a:lnTo>
                  <a:lnTo>
                    <a:pt x="943493" y="203158"/>
                  </a:lnTo>
                  <a:lnTo>
                    <a:pt x="920460" y="212591"/>
                  </a:lnTo>
                  <a:lnTo>
                    <a:pt x="896533" y="221738"/>
                  </a:lnTo>
                  <a:lnTo>
                    <a:pt x="872961" y="231645"/>
                  </a:lnTo>
                  <a:lnTo>
                    <a:pt x="849627" y="242060"/>
                  </a:lnTo>
                  <a:lnTo>
                    <a:pt x="803379" y="263792"/>
                  </a:lnTo>
                  <a:lnTo>
                    <a:pt x="757425" y="286151"/>
                  </a:lnTo>
                  <a:lnTo>
                    <a:pt x="734502" y="296495"/>
                  </a:lnTo>
                  <a:lnTo>
                    <a:pt x="711601" y="306248"/>
                  </a:lnTo>
                  <a:lnTo>
                    <a:pt x="688713" y="315608"/>
                  </a:lnTo>
                  <a:lnTo>
                    <a:pt x="665834" y="325658"/>
                  </a:lnTo>
                  <a:lnTo>
                    <a:pt x="620094" y="346985"/>
                  </a:lnTo>
                  <a:lnTo>
                    <a:pt x="598181" y="358005"/>
                  </a:lnTo>
                  <a:lnTo>
                    <a:pt x="556053" y="380411"/>
                  </a:lnTo>
                  <a:lnTo>
                    <a:pt x="454566" y="437245"/>
                  </a:lnTo>
                  <a:lnTo>
                    <a:pt x="434489" y="448660"/>
                  </a:lnTo>
                  <a:lnTo>
                    <a:pt x="391861" y="471502"/>
                  </a:lnTo>
                  <a:lnTo>
                    <a:pt x="369826" y="482927"/>
                  </a:lnTo>
                  <a:lnTo>
                    <a:pt x="349421" y="494354"/>
                  </a:lnTo>
                  <a:lnTo>
                    <a:pt x="330102" y="505782"/>
                  </a:lnTo>
                  <a:lnTo>
                    <a:pt x="292444" y="528640"/>
                  </a:lnTo>
                  <a:lnTo>
                    <a:pt x="253483" y="551499"/>
                  </a:lnTo>
                  <a:lnTo>
                    <a:pt x="216481" y="571818"/>
                  </a:lnTo>
                  <a:lnTo>
                    <a:pt x="163520" y="599323"/>
                  </a:lnTo>
                  <a:lnTo>
                    <a:pt x="130778" y="616886"/>
                  </a:lnTo>
                  <a:lnTo>
                    <a:pt x="90925" y="641886"/>
                  </a:lnTo>
                  <a:lnTo>
                    <a:pt x="55939" y="661782"/>
                  </a:lnTo>
                  <a:lnTo>
                    <a:pt x="23115" y="683031"/>
                  </a:lnTo>
                  <a:lnTo>
                    <a:pt x="0" y="70294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77"/>
            <p:cNvSpPr/>
            <p:nvPr/>
          </p:nvSpPr>
          <p:spPr>
            <a:xfrm>
              <a:off x="2223134" y="2494597"/>
              <a:ext cx="1783082" cy="1028701"/>
            </a:xfrm>
            <a:custGeom>
              <a:avLst/>
              <a:gdLst/>
              <a:ahLst/>
              <a:cxnLst/>
              <a:rect l="0" t="0" r="0" b="0"/>
              <a:pathLst>
                <a:path w="1783082" h="1028701">
                  <a:moveTo>
                    <a:pt x="1783081" y="0"/>
                  </a:moveTo>
                  <a:lnTo>
                    <a:pt x="1762681" y="0"/>
                  </a:lnTo>
                  <a:lnTo>
                    <a:pt x="1713509" y="17368"/>
                  </a:lnTo>
                  <a:lnTo>
                    <a:pt x="1658772" y="38306"/>
                  </a:lnTo>
                  <a:lnTo>
                    <a:pt x="1609371" y="60236"/>
                  </a:lnTo>
                  <a:lnTo>
                    <a:pt x="1565559" y="79760"/>
                  </a:lnTo>
                  <a:lnTo>
                    <a:pt x="1518922" y="103643"/>
                  </a:lnTo>
                  <a:lnTo>
                    <a:pt x="1469861" y="128816"/>
                  </a:lnTo>
                  <a:lnTo>
                    <a:pt x="1415638" y="154373"/>
                  </a:lnTo>
                  <a:lnTo>
                    <a:pt x="1337013" y="193159"/>
                  </a:lnTo>
                  <a:lnTo>
                    <a:pt x="1295586" y="215071"/>
                  </a:lnTo>
                  <a:lnTo>
                    <a:pt x="1253996" y="237510"/>
                  </a:lnTo>
                  <a:lnTo>
                    <a:pt x="1094547" y="319742"/>
                  </a:lnTo>
                  <a:lnTo>
                    <a:pt x="1045583" y="346895"/>
                  </a:lnTo>
                  <a:lnTo>
                    <a:pt x="998422" y="374838"/>
                  </a:lnTo>
                  <a:lnTo>
                    <a:pt x="952061" y="400592"/>
                  </a:lnTo>
                  <a:lnTo>
                    <a:pt x="880580" y="439052"/>
                  </a:lnTo>
                  <a:lnTo>
                    <a:pt x="779626" y="494714"/>
                  </a:lnTo>
                  <a:lnTo>
                    <a:pt x="728453" y="525625"/>
                  </a:lnTo>
                  <a:lnTo>
                    <a:pt x="630302" y="587485"/>
                  </a:lnTo>
                  <a:lnTo>
                    <a:pt x="581125" y="616705"/>
                  </a:lnTo>
                  <a:lnTo>
                    <a:pt x="531645" y="645566"/>
                  </a:lnTo>
                  <a:lnTo>
                    <a:pt x="414734" y="717202"/>
                  </a:lnTo>
                  <a:lnTo>
                    <a:pt x="371334" y="745794"/>
                  </a:lnTo>
                  <a:lnTo>
                    <a:pt x="309415" y="788666"/>
                  </a:lnTo>
                  <a:lnTo>
                    <a:pt x="269916" y="817243"/>
                  </a:lnTo>
                  <a:lnTo>
                    <a:pt x="215548" y="859155"/>
                  </a:lnTo>
                  <a:lnTo>
                    <a:pt x="180572" y="884132"/>
                  </a:lnTo>
                  <a:lnTo>
                    <a:pt x="142403" y="915063"/>
                  </a:lnTo>
                  <a:lnTo>
                    <a:pt x="108445" y="946876"/>
                  </a:lnTo>
                  <a:lnTo>
                    <a:pt x="78805" y="975881"/>
                  </a:lnTo>
                  <a:lnTo>
                    <a:pt x="60742" y="988715"/>
                  </a:lnTo>
                  <a:lnTo>
                    <a:pt x="45094" y="998546"/>
                  </a:lnTo>
                  <a:lnTo>
                    <a:pt x="24748" y="1017840"/>
                  </a:lnTo>
                  <a:lnTo>
                    <a:pt x="14809" y="1023873"/>
                  </a:lnTo>
                  <a:lnTo>
                    <a:pt x="0" y="10287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78"/>
            <p:cNvSpPr/>
            <p:nvPr/>
          </p:nvSpPr>
          <p:spPr>
            <a:xfrm>
              <a:off x="2283142" y="2914650"/>
              <a:ext cx="2019477" cy="1122998"/>
            </a:xfrm>
            <a:custGeom>
              <a:avLst/>
              <a:gdLst/>
              <a:ahLst/>
              <a:cxnLst/>
              <a:rect l="0" t="0" r="0" b="0"/>
              <a:pathLst>
                <a:path w="2019477" h="1122998">
                  <a:moveTo>
                    <a:pt x="2014537" y="0"/>
                  </a:moveTo>
                  <a:lnTo>
                    <a:pt x="2019088" y="4551"/>
                  </a:lnTo>
                  <a:lnTo>
                    <a:pt x="2019476" y="5891"/>
                  </a:lnTo>
                  <a:lnTo>
                    <a:pt x="2018783" y="6785"/>
                  </a:lnTo>
                  <a:lnTo>
                    <a:pt x="2015376" y="8219"/>
                  </a:lnTo>
                  <a:lnTo>
                    <a:pt x="2006907" y="15346"/>
                  </a:lnTo>
                  <a:lnTo>
                    <a:pt x="1944546" y="54654"/>
                  </a:lnTo>
                  <a:lnTo>
                    <a:pt x="1886552" y="82915"/>
                  </a:lnTo>
                  <a:lnTo>
                    <a:pt x="1824368" y="106689"/>
                  </a:lnTo>
                  <a:lnTo>
                    <a:pt x="1735459" y="146235"/>
                  </a:lnTo>
                  <a:lnTo>
                    <a:pt x="1693970" y="163101"/>
                  </a:lnTo>
                  <a:lnTo>
                    <a:pt x="1650130" y="181074"/>
                  </a:lnTo>
                  <a:lnTo>
                    <a:pt x="1582610" y="211660"/>
                  </a:lnTo>
                  <a:lnTo>
                    <a:pt x="1537137" y="230278"/>
                  </a:lnTo>
                  <a:lnTo>
                    <a:pt x="1488987" y="253158"/>
                  </a:lnTo>
                  <a:lnTo>
                    <a:pt x="1439012" y="278250"/>
                  </a:lnTo>
                  <a:lnTo>
                    <a:pt x="1306888" y="341500"/>
                  </a:lnTo>
                  <a:lnTo>
                    <a:pt x="1051512" y="468668"/>
                  </a:lnTo>
                  <a:lnTo>
                    <a:pt x="996929" y="499762"/>
                  </a:lnTo>
                  <a:lnTo>
                    <a:pt x="802603" y="617369"/>
                  </a:lnTo>
                  <a:lnTo>
                    <a:pt x="745650" y="649036"/>
                  </a:lnTo>
                  <a:lnTo>
                    <a:pt x="689540" y="679937"/>
                  </a:lnTo>
                  <a:lnTo>
                    <a:pt x="636027" y="712722"/>
                  </a:lnTo>
                  <a:lnTo>
                    <a:pt x="484757" y="809942"/>
                  </a:lnTo>
                  <a:lnTo>
                    <a:pt x="438015" y="841939"/>
                  </a:lnTo>
                  <a:lnTo>
                    <a:pt x="350470" y="904496"/>
                  </a:lnTo>
                  <a:lnTo>
                    <a:pt x="309434" y="931271"/>
                  </a:lnTo>
                  <a:lnTo>
                    <a:pt x="269924" y="956823"/>
                  </a:lnTo>
                  <a:lnTo>
                    <a:pt x="216502" y="996079"/>
                  </a:lnTo>
                  <a:lnTo>
                    <a:pt x="99073" y="1074123"/>
                  </a:lnTo>
                  <a:lnTo>
                    <a:pt x="40452" y="1106739"/>
                  </a:lnTo>
                  <a:lnTo>
                    <a:pt x="15893" y="1118798"/>
                  </a:lnTo>
                  <a:lnTo>
                    <a:pt x="0" y="11229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79"/>
            <p:cNvSpPr/>
            <p:nvPr/>
          </p:nvSpPr>
          <p:spPr>
            <a:xfrm>
              <a:off x="2351722" y="3326129"/>
              <a:ext cx="2254464" cy="1448754"/>
            </a:xfrm>
            <a:custGeom>
              <a:avLst/>
              <a:gdLst/>
              <a:ahLst/>
              <a:cxnLst/>
              <a:rect l="0" t="0" r="0" b="0"/>
              <a:pathLst>
                <a:path w="2254464" h="1448754">
                  <a:moveTo>
                    <a:pt x="2245995" y="0"/>
                  </a:moveTo>
                  <a:lnTo>
                    <a:pt x="2253376" y="0"/>
                  </a:lnTo>
                  <a:lnTo>
                    <a:pt x="2253773" y="953"/>
                  </a:lnTo>
                  <a:lnTo>
                    <a:pt x="2254463" y="11932"/>
                  </a:lnTo>
                  <a:lnTo>
                    <a:pt x="2253545" y="14622"/>
                  </a:lnTo>
                  <a:lnTo>
                    <a:pt x="2249986" y="20152"/>
                  </a:lnTo>
                  <a:lnTo>
                    <a:pt x="2194566" y="61480"/>
                  </a:lnTo>
                  <a:lnTo>
                    <a:pt x="2139457" y="94589"/>
                  </a:lnTo>
                  <a:lnTo>
                    <a:pt x="2069270" y="133196"/>
                  </a:lnTo>
                  <a:lnTo>
                    <a:pt x="2006413" y="170805"/>
                  </a:lnTo>
                  <a:lnTo>
                    <a:pt x="1959492" y="195611"/>
                  </a:lnTo>
                  <a:lnTo>
                    <a:pt x="1911015" y="220289"/>
                  </a:lnTo>
                  <a:lnTo>
                    <a:pt x="1687553" y="346792"/>
                  </a:lnTo>
                  <a:lnTo>
                    <a:pt x="1632673" y="378920"/>
                  </a:lnTo>
                  <a:lnTo>
                    <a:pt x="1576533" y="409709"/>
                  </a:lnTo>
                  <a:lnTo>
                    <a:pt x="1519831" y="440221"/>
                  </a:lnTo>
                  <a:lnTo>
                    <a:pt x="1434358" y="488576"/>
                  </a:lnTo>
                  <a:lnTo>
                    <a:pt x="1377268" y="518770"/>
                  </a:lnTo>
                  <a:lnTo>
                    <a:pt x="1322684" y="550605"/>
                  </a:lnTo>
                  <a:lnTo>
                    <a:pt x="1213242" y="617608"/>
                  </a:lnTo>
                  <a:lnTo>
                    <a:pt x="1106745" y="679986"/>
                  </a:lnTo>
                  <a:lnTo>
                    <a:pt x="1054814" y="712744"/>
                  </a:lnTo>
                  <a:lnTo>
                    <a:pt x="977382" y="763316"/>
                  </a:lnTo>
                  <a:lnTo>
                    <a:pt x="923342" y="794864"/>
                  </a:lnTo>
                  <a:lnTo>
                    <a:pt x="868527" y="825714"/>
                  </a:lnTo>
                  <a:lnTo>
                    <a:pt x="815590" y="858474"/>
                  </a:lnTo>
                  <a:lnTo>
                    <a:pt x="760947" y="889545"/>
                  </a:lnTo>
                  <a:lnTo>
                    <a:pt x="706816" y="920181"/>
                  </a:lnTo>
                  <a:lnTo>
                    <a:pt x="632549" y="968607"/>
                  </a:lnTo>
                  <a:lnTo>
                    <a:pt x="582123" y="998817"/>
                  </a:lnTo>
                  <a:lnTo>
                    <a:pt x="533676" y="1030659"/>
                  </a:lnTo>
                  <a:lnTo>
                    <a:pt x="445037" y="1093117"/>
                  </a:lnTo>
                  <a:lnTo>
                    <a:pt x="315703" y="1187414"/>
                  </a:lnTo>
                  <a:lnTo>
                    <a:pt x="259277" y="1231196"/>
                  </a:lnTo>
                  <a:lnTo>
                    <a:pt x="206363" y="1274331"/>
                  </a:lnTo>
                  <a:lnTo>
                    <a:pt x="139188" y="1324729"/>
                  </a:lnTo>
                  <a:lnTo>
                    <a:pt x="87255" y="1368833"/>
                  </a:lnTo>
                  <a:lnTo>
                    <a:pt x="36573" y="1413146"/>
                  </a:lnTo>
                  <a:lnTo>
                    <a:pt x="0" y="14487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180"/>
            <p:cNvSpPr/>
            <p:nvPr/>
          </p:nvSpPr>
          <p:spPr>
            <a:xfrm>
              <a:off x="2763202" y="3874770"/>
              <a:ext cx="1937386" cy="1371601"/>
            </a:xfrm>
            <a:custGeom>
              <a:avLst/>
              <a:gdLst/>
              <a:ahLst/>
              <a:cxnLst/>
              <a:rect l="0" t="0" r="0" b="0"/>
              <a:pathLst>
                <a:path w="1937386" h="1371601">
                  <a:moveTo>
                    <a:pt x="1937385" y="0"/>
                  </a:moveTo>
                  <a:lnTo>
                    <a:pt x="1920299" y="16133"/>
                  </a:lnTo>
                  <a:lnTo>
                    <a:pt x="1870012" y="54250"/>
                  </a:lnTo>
                  <a:lnTo>
                    <a:pt x="1818773" y="90832"/>
                  </a:lnTo>
                  <a:lnTo>
                    <a:pt x="1772383" y="123539"/>
                  </a:lnTo>
                  <a:lnTo>
                    <a:pt x="1717893" y="157360"/>
                  </a:lnTo>
                  <a:lnTo>
                    <a:pt x="1659520" y="191511"/>
                  </a:lnTo>
                  <a:lnTo>
                    <a:pt x="1599996" y="230310"/>
                  </a:lnTo>
                  <a:lnTo>
                    <a:pt x="1463685" y="319026"/>
                  </a:lnTo>
                  <a:lnTo>
                    <a:pt x="1413479" y="349751"/>
                  </a:lnTo>
                  <a:lnTo>
                    <a:pt x="1362591" y="380235"/>
                  </a:lnTo>
                  <a:lnTo>
                    <a:pt x="1311398" y="412833"/>
                  </a:lnTo>
                  <a:lnTo>
                    <a:pt x="1157270" y="514468"/>
                  </a:lnTo>
                  <a:lnTo>
                    <a:pt x="1108385" y="551233"/>
                  </a:lnTo>
                  <a:lnTo>
                    <a:pt x="1059353" y="588845"/>
                  </a:lnTo>
                  <a:lnTo>
                    <a:pt x="1005811" y="624611"/>
                  </a:lnTo>
                  <a:lnTo>
                    <a:pt x="926668" y="676877"/>
                  </a:lnTo>
                  <a:lnTo>
                    <a:pt x="874767" y="713901"/>
                  </a:lnTo>
                  <a:lnTo>
                    <a:pt x="823126" y="751630"/>
                  </a:lnTo>
                  <a:lnTo>
                    <a:pt x="745857" y="805000"/>
                  </a:lnTo>
                  <a:lnTo>
                    <a:pt x="694394" y="839743"/>
                  </a:lnTo>
                  <a:lnTo>
                    <a:pt x="642947" y="876774"/>
                  </a:lnTo>
                  <a:lnTo>
                    <a:pt x="322151" y="1116132"/>
                  </a:lnTo>
                  <a:lnTo>
                    <a:pt x="285101" y="1145346"/>
                  </a:lnTo>
                  <a:lnTo>
                    <a:pt x="119277" y="1280927"/>
                  </a:lnTo>
                  <a:lnTo>
                    <a:pt x="72103" y="1319187"/>
                  </a:lnTo>
                  <a:lnTo>
                    <a:pt x="53001" y="1334970"/>
                  </a:lnTo>
                  <a:lnTo>
                    <a:pt x="13825" y="1359462"/>
                  </a:lnTo>
                  <a:lnTo>
                    <a:pt x="0" y="13716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81"/>
            <p:cNvSpPr/>
            <p:nvPr/>
          </p:nvSpPr>
          <p:spPr>
            <a:xfrm>
              <a:off x="3097529" y="4226242"/>
              <a:ext cx="1808799" cy="1645921"/>
            </a:xfrm>
            <a:custGeom>
              <a:avLst/>
              <a:gdLst/>
              <a:ahLst/>
              <a:cxnLst/>
              <a:rect l="0" t="0" r="0" b="0"/>
              <a:pathLst>
                <a:path w="1808799" h="1645921">
                  <a:moveTo>
                    <a:pt x="1808798" y="0"/>
                  </a:moveTo>
                  <a:lnTo>
                    <a:pt x="1804248" y="4551"/>
                  </a:lnTo>
                  <a:lnTo>
                    <a:pt x="1794176" y="19561"/>
                  </a:lnTo>
                  <a:lnTo>
                    <a:pt x="1791430" y="21613"/>
                  </a:lnTo>
                  <a:lnTo>
                    <a:pt x="1788647" y="22981"/>
                  </a:lnTo>
                  <a:lnTo>
                    <a:pt x="1768587" y="44756"/>
                  </a:lnTo>
                  <a:lnTo>
                    <a:pt x="1714508" y="78719"/>
                  </a:lnTo>
                  <a:lnTo>
                    <a:pt x="1658693" y="118596"/>
                  </a:lnTo>
                  <a:lnTo>
                    <a:pt x="1609382" y="151874"/>
                  </a:lnTo>
                  <a:lnTo>
                    <a:pt x="1552968" y="186817"/>
                  </a:lnTo>
                  <a:lnTo>
                    <a:pt x="1513803" y="213204"/>
                  </a:lnTo>
                  <a:lnTo>
                    <a:pt x="1471632" y="243348"/>
                  </a:lnTo>
                  <a:lnTo>
                    <a:pt x="1382470" y="309266"/>
                  </a:lnTo>
                  <a:lnTo>
                    <a:pt x="1334521" y="340651"/>
                  </a:lnTo>
                  <a:lnTo>
                    <a:pt x="1285588" y="371428"/>
                  </a:lnTo>
                  <a:lnTo>
                    <a:pt x="1238440" y="404157"/>
                  </a:lnTo>
                  <a:lnTo>
                    <a:pt x="1189546" y="440293"/>
                  </a:lnTo>
                  <a:lnTo>
                    <a:pt x="1088306" y="517819"/>
                  </a:lnTo>
                  <a:lnTo>
                    <a:pt x="1037094" y="560024"/>
                  </a:lnTo>
                  <a:lnTo>
                    <a:pt x="984806" y="603230"/>
                  </a:lnTo>
                  <a:lnTo>
                    <a:pt x="845309" y="710016"/>
                  </a:lnTo>
                  <a:lnTo>
                    <a:pt x="790983" y="757523"/>
                  </a:lnTo>
                  <a:lnTo>
                    <a:pt x="737311" y="806259"/>
                  </a:lnTo>
                  <a:lnTo>
                    <a:pt x="681706" y="853320"/>
                  </a:lnTo>
                  <a:lnTo>
                    <a:pt x="627783" y="902176"/>
                  </a:lnTo>
                  <a:lnTo>
                    <a:pt x="551770" y="975337"/>
                  </a:lnTo>
                  <a:lnTo>
                    <a:pt x="453268" y="1072876"/>
                  </a:lnTo>
                  <a:lnTo>
                    <a:pt x="407510" y="1121041"/>
                  </a:lnTo>
                  <a:lnTo>
                    <a:pt x="363996" y="1167848"/>
                  </a:lnTo>
                  <a:lnTo>
                    <a:pt x="319256" y="1214051"/>
                  </a:lnTo>
                  <a:lnTo>
                    <a:pt x="279052" y="1259986"/>
                  </a:lnTo>
                  <a:lnTo>
                    <a:pt x="224288" y="1326146"/>
                  </a:lnTo>
                  <a:lnTo>
                    <a:pt x="154582" y="1408236"/>
                  </a:lnTo>
                  <a:lnTo>
                    <a:pt x="125219" y="1448525"/>
                  </a:lnTo>
                  <a:lnTo>
                    <a:pt x="64503" y="1540939"/>
                  </a:lnTo>
                  <a:lnTo>
                    <a:pt x="16764" y="1616556"/>
                  </a:lnTo>
                  <a:lnTo>
                    <a:pt x="0" y="16459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82"/>
            <p:cNvSpPr/>
            <p:nvPr/>
          </p:nvSpPr>
          <p:spPr>
            <a:xfrm>
              <a:off x="3560445" y="4723447"/>
              <a:ext cx="1500188" cy="1294449"/>
            </a:xfrm>
            <a:custGeom>
              <a:avLst/>
              <a:gdLst/>
              <a:ahLst/>
              <a:cxnLst/>
              <a:rect l="0" t="0" r="0" b="0"/>
              <a:pathLst>
                <a:path w="1500188" h="1294449">
                  <a:moveTo>
                    <a:pt x="1500187" y="0"/>
                  </a:moveTo>
                  <a:lnTo>
                    <a:pt x="1495637" y="4551"/>
                  </a:lnTo>
                  <a:lnTo>
                    <a:pt x="1475323" y="32642"/>
                  </a:lnTo>
                  <a:lnTo>
                    <a:pt x="1447227" y="58835"/>
                  </a:lnTo>
                  <a:lnTo>
                    <a:pt x="1409610" y="87187"/>
                  </a:lnTo>
                  <a:lnTo>
                    <a:pt x="1372173" y="111876"/>
                  </a:lnTo>
                  <a:lnTo>
                    <a:pt x="1326367" y="141839"/>
                  </a:lnTo>
                  <a:lnTo>
                    <a:pt x="1293394" y="166227"/>
                  </a:lnTo>
                  <a:lnTo>
                    <a:pt x="1258736" y="191989"/>
                  </a:lnTo>
                  <a:lnTo>
                    <a:pt x="1182160" y="242111"/>
                  </a:lnTo>
                  <a:lnTo>
                    <a:pt x="1141671" y="270483"/>
                  </a:lnTo>
                  <a:lnTo>
                    <a:pt x="1098277" y="302143"/>
                  </a:lnTo>
                  <a:lnTo>
                    <a:pt x="1056130" y="337803"/>
                  </a:lnTo>
                  <a:lnTo>
                    <a:pt x="1014221" y="374925"/>
                  </a:lnTo>
                  <a:lnTo>
                    <a:pt x="970195" y="410473"/>
                  </a:lnTo>
                  <a:lnTo>
                    <a:pt x="879842" y="480814"/>
                  </a:lnTo>
                  <a:lnTo>
                    <a:pt x="811450" y="537328"/>
                  </a:lnTo>
                  <a:lnTo>
                    <a:pt x="742926" y="591643"/>
                  </a:lnTo>
                  <a:lnTo>
                    <a:pt x="674362" y="648589"/>
                  </a:lnTo>
                  <a:lnTo>
                    <a:pt x="628646" y="684501"/>
                  </a:lnTo>
                  <a:lnTo>
                    <a:pt x="585468" y="722053"/>
                  </a:lnTo>
                  <a:lnTo>
                    <a:pt x="544053" y="760015"/>
                  </a:lnTo>
                  <a:lnTo>
                    <a:pt x="463137" y="830952"/>
                  </a:lnTo>
                  <a:lnTo>
                    <a:pt x="423009" y="864613"/>
                  </a:lnTo>
                  <a:lnTo>
                    <a:pt x="382949" y="895447"/>
                  </a:lnTo>
                  <a:lnTo>
                    <a:pt x="345459" y="927567"/>
                  </a:lnTo>
                  <a:lnTo>
                    <a:pt x="309747" y="960892"/>
                  </a:lnTo>
                  <a:lnTo>
                    <a:pt x="274825" y="994753"/>
                  </a:lnTo>
                  <a:lnTo>
                    <a:pt x="240254" y="1026313"/>
                  </a:lnTo>
                  <a:lnTo>
                    <a:pt x="207744" y="1057167"/>
                  </a:lnTo>
                  <a:lnTo>
                    <a:pt x="180596" y="1089929"/>
                  </a:lnTo>
                  <a:lnTo>
                    <a:pt x="153289" y="1118461"/>
                  </a:lnTo>
                  <a:lnTo>
                    <a:pt x="113681" y="1155944"/>
                  </a:lnTo>
                  <a:lnTo>
                    <a:pt x="80356" y="1191179"/>
                  </a:lnTo>
                  <a:lnTo>
                    <a:pt x="54924" y="1223210"/>
                  </a:lnTo>
                  <a:lnTo>
                    <a:pt x="24271" y="1266475"/>
                  </a:lnTo>
                  <a:lnTo>
                    <a:pt x="0" y="12944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83"/>
            <p:cNvSpPr/>
            <p:nvPr/>
          </p:nvSpPr>
          <p:spPr>
            <a:xfrm>
              <a:off x="4143375" y="5066347"/>
              <a:ext cx="1140143" cy="1200151"/>
            </a:xfrm>
            <a:custGeom>
              <a:avLst/>
              <a:gdLst/>
              <a:ahLst/>
              <a:cxnLst/>
              <a:rect l="0" t="0" r="0" b="0"/>
              <a:pathLst>
                <a:path w="1140143" h="1200151">
                  <a:moveTo>
                    <a:pt x="1140142" y="0"/>
                  </a:moveTo>
                  <a:lnTo>
                    <a:pt x="1140142" y="15600"/>
                  </a:lnTo>
                  <a:lnTo>
                    <a:pt x="1137602" y="18999"/>
                  </a:lnTo>
                  <a:lnTo>
                    <a:pt x="1133298" y="24637"/>
                  </a:lnTo>
                  <a:lnTo>
                    <a:pt x="1109386" y="61543"/>
                  </a:lnTo>
                  <a:lnTo>
                    <a:pt x="1076600" y="94601"/>
                  </a:lnTo>
                  <a:lnTo>
                    <a:pt x="1044797" y="122645"/>
                  </a:lnTo>
                  <a:lnTo>
                    <a:pt x="1021566" y="144044"/>
                  </a:lnTo>
                  <a:lnTo>
                    <a:pt x="995367" y="166255"/>
                  </a:lnTo>
                  <a:lnTo>
                    <a:pt x="967847" y="191366"/>
                  </a:lnTo>
                  <a:lnTo>
                    <a:pt x="937836" y="218402"/>
                  </a:lnTo>
                  <a:lnTo>
                    <a:pt x="902273" y="246293"/>
                  </a:lnTo>
                  <a:lnTo>
                    <a:pt x="866783" y="277103"/>
                  </a:lnTo>
                  <a:lnTo>
                    <a:pt x="831007" y="309847"/>
                  </a:lnTo>
                  <a:lnTo>
                    <a:pt x="714078" y="412541"/>
                  </a:lnTo>
                  <a:lnTo>
                    <a:pt x="653327" y="469791"/>
                  </a:lnTo>
                  <a:lnTo>
                    <a:pt x="565015" y="548869"/>
                  </a:lnTo>
                  <a:lnTo>
                    <a:pt x="542411" y="568796"/>
                  </a:lnTo>
                  <a:lnTo>
                    <a:pt x="499517" y="608716"/>
                  </a:lnTo>
                  <a:lnTo>
                    <a:pt x="478744" y="628696"/>
                  </a:lnTo>
                  <a:lnTo>
                    <a:pt x="458227" y="649635"/>
                  </a:lnTo>
                  <a:lnTo>
                    <a:pt x="417652" y="693222"/>
                  </a:lnTo>
                  <a:lnTo>
                    <a:pt x="343166" y="776449"/>
                  </a:lnTo>
                  <a:lnTo>
                    <a:pt x="304601" y="816893"/>
                  </a:lnTo>
                  <a:lnTo>
                    <a:pt x="286887" y="837013"/>
                  </a:lnTo>
                  <a:lnTo>
                    <a:pt x="270315" y="857094"/>
                  </a:lnTo>
                  <a:lnTo>
                    <a:pt x="238250" y="897186"/>
                  </a:lnTo>
                  <a:lnTo>
                    <a:pt x="204948" y="937229"/>
                  </a:lnTo>
                  <a:lnTo>
                    <a:pt x="173638" y="972172"/>
                  </a:lnTo>
                  <a:lnTo>
                    <a:pt x="144800" y="1004529"/>
                  </a:lnTo>
                  <a:lnTo>
                    <a:pt x="119283" y="1037960"/>
                  </a:lnTo>
                  <a:lnTo>
                    <a:pt x="88048" y="1079810"/>
                  </a:lnTo>
                  <a:lnTo>
                    <a:pt x="65247" y="1116339"/>
                  </a:lnTo>
                  <a:lnTo>
                    <a:pt x="46425" y="1146742"/>
                  </a:lnTo>
                  <a:lnTo>
                    <a:pt x="16042" y="1183494"/>
                  </a:lnTo>
                  <a:lnTo>
                    <a:pt x="0" y="12001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84"/>
            <p:cNvSpPr/>
            <p:nvPr/>
          </p:nvSpPr>
          <p:spPr>
            <a:xfrm>
              <a:off x="4709159" y="5580697"/>
              <a:ext cx="814389" cy="934404"/>
            </a:xfrm>
            <a:custGeom>
              <a:avLst/>
              <a:gdLst/>
              <a:ahLst/>
              <a:cxnLst/>
              <a:rect l="0" t="0" r="0" b="0"/>
              <a:pathLst>
                <a:path w="814389" h="934404">
                  <a:moveTo>
                    <a:pt x="814388" y="0"/>
                  </a:moveTo>
                  <a:lnTo>
                    <a:pt x="809837" y="4551"/>
                  </a:lnTo>
                  <a:lnTo>
                    <a:pt x="796368" y="27703"/>
                  </a:lnTo>
                  <a:lnTo>
                    <a:pt x="782908" y="51601"/>
                  </a:lnTo>
                  <a:lnTo>
                    <a:pt x="760293" y="78154"/>
                  </a:lnTo>
                  <a:lnTo>
                    <a:pt x="740498" y="98871"/>
                  </a:lnTo>
                  <a:lnTo>
                    <a:pt x="719001" y="123318"/>
                  </a:lnTo>
                  <a:lnTo>
                    <a:pt x="685477" y="163856"/>
                  </a:lnTo>
                  <a:lnTo>
                    <a:pt x="635466" y="224772"/>
                  </a:lnTo>
                  <a:lnTo>
                    <a:pt x="621764" y="240336"/>
                  </a:lnTo>
                  <a:lnTo>
                    <a:pt x="593840" y="270328"/>
                  </a:lnTo>
                  <a:lnTo>
                    <a:pt x="531216" y="334280"/>
                  </a:lnTo>
                  <a:lnTo>
                    <a:pt x="407058" y="458753"/>
                  </a:lnTo>
                  <a:lnTo>
                    <a:pt x="392340" y="474427"/>
                  </a:lnTo>
                  <a:lnTo>
                    <a:pt x="348871" y="522842"/>
                  </a:lnTo>
                  <a:lnTo>
                    <a:pt x="320154" y="553049"/>
                  </a:lnTo>
                  <a:lnTo>
                    <a:pt x="305829" y="568724"/>
                  </a:lnTo>
                  <a:lnTo>
                    <a:pt x="262913" y="617139"/>
                  </a:lnTo>
                  <a:lnTo>
                    <a:pt x="234325" y="647346"/>
                  </a:lnTo>
                  <a:lnTo>
                    <a:pt x="220987" y="662069"/>
                  </a:lnTo>
                  <a:lnTo>
                    <a:pt x="196007" y="691128"/>
                  </a:lnTo>
                  <a:lnTo>
                    <a:pt x="160523" y="734263"/>
                  </a:lnTo>
                  <a:lnTo>
                    <a:pt x="137384" y="760362"/>
                  </a:lnTo>
                  <a:lnTo>
                    <a:pt x="115352" y="784661"/>
                  </a:lnTo>
                  <a:lnTo>
                    <a:pt x="96036" y="808161"/>
                  </a:lnTo>
                  <a:lnTo>
                    <a:pt x="69095" y="842811"/>
                  </a:lnTo>
                  <a:lnTo>
                    <a:pt x="54204" y="863215"/>
                  </a:lnTo>
                  <a:lnTo>
                    <a:pt x="35111" y="888227"/>
                  </a:lnTo>
                  <a:lnTo>
                    <a:pt x="13620" y="912835"/>
                  </a:lnTo>
                  <a:lnTo>
                    <a:pt x="7030" y="925521"/>
                  </a:lnTo>
                  <a:lnTo>
                    <a:pt x="0" y="9344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85"/>
            <p:cNvSpPr/>
            <p:nvPr/>
          </p:nvSpPr>
          <p:spPr>
            <a:xfrm>
              <a:off x="5283517" y="5932170"/>
              <a:ext cx="360046" cy="651511"/>
            </a:xfrm>
            <a:custGeom>
              <a:avLst/>
              <a:gdLst/>
              <a:ahLst/>
              <a:cxnLst/>
              <a:rect l="0" t="0" r="0" b="0"/>
              <a:pathLst>
                <a:path w="360046" h="651511">
                  <a:moveTo>
                    <a:pt x="360045" y="0"/>
                  </a:moveTo>
                  <a:lnTo>
                    <a:pt x="360045" y="20151"/>
                  </a:lnTo>
                  <a:lnTo>
                    <a:pt x="350944" y="37721"/>
                  </a:lnTo>
                  <a:lnTo>
                    <a:pt x="343935" y="55500"/>
                  </a:lnTo>
                  <a:lnTo>
                    <a:pt x="340732" y="65575"/>
                  </a:lnTo>
                  <a:lnTo>
                    <a:pt x="336693" y="76102"/>
                  </a:lnTo>
                  <a:lnTo>
                    <a:pt x="332094" y="86929"/>
                  </a:lnTo>
                  <a:lnTo>
                    <a:pt x="327124" y="97958"/>
                  </a:lnTo>
                  <a:lnTo>
                    <a:pt x="316521" y="122912"/>
                  </a:lnTo>
                  <a:lnTo>
                    <a:pt x="311026" y="136234"/>
                  </a:lnTo>
                  <a:lnTo>
                    <a:pt x="304506" y="149877"/>
                  </a:lnTo>
                  <a:lnTo>
                    <a:pt x="297302" y="163736"/>
                  </a:lnTo>
                  <a:lnTo>
                    <a:pt x="281677" y="191834"/>
                  </a:lnTo>
                  <a:lnTo>
                    <a:pt x="265207" y="220197"/>
                  </a:lnTo>
                  <a:lnTo>
                    <a:pt x="256814" y="233475"/>
                  </a:lnTo>
                  <a:lnTo>
                    <a:pt x="248362" y="246138"/>
                  </a:lnTo>
                  <a:lnTo>
                    <a:pt x="239870" y="258389"/>
                  </a:lnTo>
                  <a:lnTo>
                    <a:pt x="231351" y="272272"/>
                  </a:lnTo>
                  <a:lnTo>
                    <a:pt x="222814" y="287242"/>
                  </a:lnTo>
                  <a:lnTo>
                    <a:pt x="205709" y="318163"/>
                  </a:lnTo>
                  <a:lnTo>
                    <a:pt x="171444" y="376819"/>
                  </a:lnTo>
                  <a:lnTo>
                    <a:pt x="162873" y="391230"/>
                  </a:lnTo>
                  <a:lnTo>
                    <a:pt x="143191" y="422482"/>
                  </a:lnTo>
                  <a:lnTo>
                    <a:pt x="122696" y="454470"/>
                  </a:lnTo>
                  <a:lnTo>
                    <a:pt x="104061" y="484561"/>
                  </a:lnTo>
                  <a:lnTo>
                    <a:pt x="96044" y="499254"/>
                  </a:lnTo>
                  <a:lnTo>
                    <a:pt x="88795" y="513811"/>
                  </a:lnTo>
                  <a:lnTo>
                    <a:pt x="82057" y="528278"/>
                  </a:lnTo>
                  <a:lnTo>
                    <a:pt x="74707" y="541732"/>
                  </a:lnTo>
                  <a:lnTo>
                    <a:pt x="66950" y="554512"/>
                  </a:lnTo>
                  <a:lnTo>
                    <a:pt x="58920" y="566842"/>
                  </a:lnTo>
                  <a:lnTo>
                    <a:pt x="51663" y="578872"/>
                  </a:lnTo>
                  <a:lnTo>
                    <a:pt x="44919" y="590702"/>
                  </a:lnTo>
                  <a:lnTo>
                    <a:pt x="28867" y="620475"/>
                  </a:lnTo>
                  <a:lnTo>
                    <a:pt x="24960" y="627962"/>
                  </a:lnTo>
                  <a:lnTo>
                    <a:pt x="15538" y="638822"/>
                  </a:lnTo>
                  <a:lnTo>
                    <a:pt x="0" y="6515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86"/>
            <p:cNvSpPr/>
            <p:nvPr/>
          </p:nvSpPr>
          <p:spPr>
            <a:xfrm>
              <a:off x="1909585" y="3883342"/>
              <a:ext cx="2053768" cy="2640331"/>
            </a:xfrm>
            <a:custGeom>
              <a:avLst/>
              <a:gdLst/>
              <a:ahLst/>
              <a:cxnLst/>
              <a:rect l="0" t="0" r="0" b="0"/>
              <a:pathLst>
                <a:path w="2053768" h="2640331">
                  <a:moveTo>
                    <a:pt x="4940" y="0"/>
                  </a:moveTo>
                  <a:lnTo>
                    <a:pt x="389" y="9102"/>
                  </a:lnTo>
                  <a:lnTo>
                    <a:pt x="0" y="13688"/>
                  </a:lnTo>
                  <a:lnTo>
                    <a:pt x="7107" y="47322"/>
                  </a:lnTo>
                  <a:lnTo>
                    <a:pt x="28836" y="127191"/>
                  </a:lnTo>
                  <a:lnTo>
                    <a:pt x="60526" y="208977"/>
                  </a:lnTo>
                  <a:lnTo>
                    <a:pt x="99784" y="284636"/>
                  </a:lnTo>
                  <a:lnTo>
                    <a:pt x="139526" y="352769"/>
                  </a:lnTo>
                  <a:lnTo>
                    <a:pt x="180961" y="429446"/>
                  </a:lnTo>
                  <a:lnTo>
                    <a:pt x="234442" y="513348"/>
                  </a:lnTo>
                  <a:lnTo>
                    <a:pt x="281221" y="580622"/>
                  </a:lnTo>
                  <a:lnTo>
                    <a:pt x="331275" y="653367"/>
                  </a:lnTo>
                  <a:lnTo>
                    <a:pt x="419036" y="789667"/>
                  </a:lnTo>
                  <a:lnTo>
                    <a:pt x="456635" y="846263"/>
                  </a:lnTo>
                  <a:lnTo>
                    <a:pt x="492395" y="903167"/>
                  </a:lnTo>
                  <a:lnTo>
                    <a:pt x="532419" y="960208"/>
                  </a:lnTo>
                  <a:lnTo>
                    <a:pt x="574655" y="1018261"/>
                  </a:lnTo>
                  <a:lnTo>
                    <a:pt x="615651" y="1078988"/>
                  </a:lnTo>
                  <a:lnTo>
                    <a:pt x="661177" y="1140903"/>
                  </a:lnTo>
                  <a:lnTo>
                    <a:pt x="709033" y="1203345"/>
                  </a:lnTo>
                  <a:lnTo>
                    <a:pt x="848704" y="1391632"/>
                  </a:lnTo>
                  <a:lnTo>
                    <a:pt x="898106" y="1454481"/>
                  </a:lnTo>
                  <a:lnTo>
                    <a:pt x="948638" y="1514799"/>
                  </a:lnTo>
                  <a:lnTo>
                    <a:pt x="998718" y="1574308"/>
                  </a:lnTo>
                  <a:lnTo>
                    <a:pt x="1070706" y="1665765"/>
                  </a:lnTo>
                  <a:lnTo>
                    <a:pt x="1120599" y="1724590"/>
                  </a:lnTo>
                  <a:lnTo>
                    <a:pt x="1221526" y="1839966"/>
                  </a:lnTo>
                  <a:lnTo>
                    <a:pt x="1315828" y="1951938"/>
                  </a:lnTo>
                  <a:lnTo>
                    <a:pt x="1362891" y="2004813"/>
                  </a:lnTo>
                  <a:lnTo>
                    <a:pt x="1412384" y="2056888"/>
                  </a:lnTo>
                  <a:lnTo>
                    <a:pt x="1698128" y="2345641"/>
                  </a:lnTo>
                  <a:lnTo>
                    <a:pt x="1752495" y="2404954"/>
                  </a:lnTo>
                  <a:lnTo>
                    <a:pt x="1804799" y="2458194"/>
                  </a:lnTo>
                  <a:lnTo>
                    <a:pt x="1855539" y="2503602"/>
                  </a:lnTo>
                  <a:lnTo>
                    <a:pt x="1915833" y="2553562"/>
                  </a:lnTo>
                  <a:lnTo>
                    <a:pt x="1969053" y="2595568"/>
                  </a:lnTo>
                  <a:lnTo>
                    <a:pt x="2029336" y="2628121"/>
                  </a:lnTo>
                  <a:lnTo>
                    <a:pt x="2053767" y="26403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87"/>
            <p:cNvSpPr/>
            <p:nvPr/>
          </p:nvSpPr>
          <p:spPr>
            <a:xfrm>
              <a:off x="2437447" y="3291840"/>
              <a:ext cx="2426019" cy="3240406"/>
            </a:xfrm>
            <a:custGeom>
              <a:avLst/>
              <a:gdLst/>
              <a:ahLst/>
              <a:cxnLst/>
              <a:rect l="0" t="0" r="0" b="0"/>
              <a:pathLst>
                <a:path w="2426019" h="3240406">
                  <a:moveTo>
                    <a:pt x="0" y="0"/>
                  </a:moveTo>
                  <a:lnTo>
                    <a:pt x="4551" y="4551"/>
                  </a:lnTo>
                  <a:lnTo>
                    <a:pt x="6844" y="5891"/>
                  </a:lnTo>
                  <a:lnTo>
                    <a:pt x="11932" y="7381"/>
                  </a:lnTo>
                  <a:lnTo>
                    <a:pt x="19908" y="13122"/>
                  </a:lnTo>
                  <a:lnTo>
                    <a:pt x="28850" y="22024"/>
                  </a:lnTo>
                  <a:lnTo>
                    <a:pt x="87537" y="112143"/>
                  </a:lnTo>
                  <a:lnTo>
                    <a:pt x="107429" y="147951"/>
                  </a:lnTo>
                  <a:lnTo>
                    <a:pt x="109719" y="159593"/>
                  </a:lnTo>
                  <a:lnTo>
                    <a:pt x="109341" y="171166"/>
                  </a:lnTo>
                  <a:lnTo>
                    <a:pt x="84788" y="261195"/>
                  </a:lnTo>
                  <a:lnTo>
                    <a:pt x="62680" y="342530"/>
                  </a:lnTo>
                  <a:lnTo>
                    <a:pt x="64053" y="391947"/>
                  </a:lnTo>
                  <a:lnTo>
                    <a:pt x="83431" y="470780"/>
                  </a:lnTo>
                  <a:lnTo>
                    <a:pt x="113303" y="550970"/>
                  </a:lnTo>
                  <a:lnTo>
                    <a:pt x="146284" y="637595"/>
                  </a:lnTo>
                  <a:lnTo>
                    <a:pt x="182726" y="727079"/>
                  </a:lnTo>
                  <a:lnTo>
                    <a:pt x="237707" y="847200"/>
                  </a:lnTo>
                  <a:lnTo>
                    <a:pt x="284744" y="940526"/>
                  </a:lnTo>
                  <a:lnTo>
                    <a:pt x="339427" y="1034536"/>
                  </a:lnTo>
                  <a:lnTo>
                    <a:pt x="437493" y="1191593"/>
                  </a:lnTo>
                  <a:lnTo>
                    <a:pt x="499833" y="1288419"/>
                  </a:lnTo>
                  <a:lnTo>
                    <a:pt x="566564" y="1386959"/>
                  </a:lnTo>
                  <a:lnTo>
                    <a:pt x="657379" y="1514122"/>
                  </a:lnTo>
                  <a:lnTo>
                    <a:pt x="730401" y="1613219"/>
                  </a:lnTo>
                  <a:lnTo>
                    <a:pt x="783410" y="1678376"/>
                  </a:lnTo>
                  <a:lnTo>
                    <a:pt x="838720" y="1742260"/>
                  </a:lnTo>
                  <a:lnTo>
                    <a:pt x="1037359" y="1965595"/>
                  </a:lnTo>
                  <a:lnTo>
                    <a:pt x="1094461" y="2031838"/>
                  </a:lnTo>
                  <a:lnTo>
                    <a:pt x="1151590" y="2096204"/>
                  </a:lnTo>
                  <a:lnTo>
                    <a:pt x="1211270" y="2159736"/>
                  </a:lnTo>
                  <a:lnTo>
                    <a:pt x="1271767" y="2222897"/>
                  </a:lnTo>
                  <a:lnTo>
                    <a:pt x="1330405" y="2285894"/>
                  </a:lnTo>
                  <a:lnTo>
                    <a:pt x="1390756" y="2346278"/>
                  </a:lnTo>
                  <a:lnTo>
                    <a:pt x="1481098" y="2433823"/>
                  </a:lnTo>
                  <a:lnTo>
                    <a:pt x="1539328" y="2490446"/>
                  </a:lnTo>
                  <a:lnTo>
                    <a:pt x="1625662" y="2571472"/>
                  </a:lnTo>
                  <a:lnTo>
                    <a:pt x="1710614" y="2653477"/>
                  </a:lnTo>
                  <a:lnTo>
                    <a:pt x="1764208" y="2703005"/>
                  </a:lnTo>
                  <a:lnTo>
                    <a:pt x="1819143" y="2750418"/>
                  </a:lnTo>
                  <a:lnTo>
                    <a:pt x="1874355" y="2795938"/>
                  </a:lnTo>
                  <a:lnTo>
                    <a:pt x="1952682" y="2859050"/>
                  </a:lnTo>
                  <a:lnTo>
                    <a:pt x="2023621" y="2919977"/>
                  </a:lnTo>
                  <a:lnTo>
                    <a:pt x="2087291" y="2978353"/>
                  </a:lnTo>
                  <a:lnTo>
                    <a:pt x="2184091" y="3056506"/>
                  </a:lnTo>
                  <a:lnTo>
                    <a:pt x="2247349" y="3112569"/>
                  </a:lnTo>
                  <a:lnTo>
                    <a:pt x="2332540" y="3176077"/>
                  </a:lnTo>
                  <a:lnTo>
                    <a:pt x="2409447" y="3232598"/>
                  </a:lnTo>
                  <a:lnTo>
                    <a:pt x="2426018" y="32404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88"/>
            <p:cNvSpPr/>
            <p:nvPr/>
          </p:nvSpPr>
          <p:spPr>
            <a:xfrm>
              <a:off x="2703194" y="2374582"/>
              <a:ext cx="2734629" cy="4011931"/>
            </a:xfrm>
            <a:custGeom>
              <a:avLst/>
              <a:gdLst/>
              <a:ahLst/>
              <a:cxnLst/>
              <a:rect l="0" t="0" r="0" b="0"/>
              <a:pathLst>
                <a:path w="2734629" h="4011931">
                  <a:moveTo>
                    <a:pt x="0" y="0"/>
                  </a:moveTo>
                  <a:lnTo>
                    <a:pt x="0" y="4551"/>
                  </a:lnTo>
                  <a:lnTo>
                    <a:pt x="41734" y="128036"/>
                  </a:lnTo>
                  <a:lnTo>
                    <a:pt x="77750" y="249445"/>
                  </a:lnTo>
                  <a:lnTo>
                    <a:pt x="120820" y="360872"/>
                  </a:lnTo>
                  <a:lnTo>
                    <a:pt x="162984" y="467010"/>
                  </a:lnTo>
                  <a:lnTo>
                    <a:pt x="210305" y="584786"/>
                  </a:lnTo>
                  <a:lnTo>
                    <a:pt x="272758" y="709222"/>
                  </a:lnTo>
                  <a:lnTo>
                    <a:pt x="338108" y="831407"/>
                  </a:lnTo>
                  <a:lnTo>
                    <a:pt x="408744" y="952848"/>
                  </a:lnTo>
                  <a:lnTo>
                    <a:pt x="484424" y="1048783"/>
                  </a:lnTo>
                  <a:lnTo>
                    <a:pt x="556382" y="1149295"/>
                  </a:lnTo>
                  <a:lnTo>
                    <a:pt x="630180" y="1256251"/>
                  </a:lnTo>
                  <a:lnTo>
                    <a:pt x="703071" y="1376896"/>
                  </a:lnTo>
                  <a:lnTo>
                    <a:pt x="760979" y="1476992"/>
                  </a:lnTo>
                  <a:lnTo>
                    <a:pt x="881140" y="1694970"/>
                  </a:lnTo>
                  <a:lnTo>
                    <a:pt x="946985" y="1806080"/>
                  </a:lnTo>
                  <a:lnTo>
                    <a:pt x="1014755" y="1916471"/>
                  </a:lnTo>
                  <a:lnTo>
                    <a:pt x="1083094" y="2023899"/>
                  </a:lnTo>
                  <a:lnTo>
                    <a:pt x="1152555" y="2138385"/>
                  </a:lnTo>
                  <a:lnTo>
                    <a:pt x="1298419" y="2363940"/>
                  </a:lnTo>
                  <a:lnTo>
                    <a:pt x="1404700" y="2521035"/>
                  </a:lnTo>
                  <a:lnTo>
                    <a:pt x="1513076" y="2685028"/>
                  </a:lnTo>
                  <a:lnTo>
                    <a:pt x="1597775" y="2807773"/>
                  </a:lnTo>
                  <a:lnTo>
                    <a:pt x="1657225" y="2888422"/>
                  </a:lnTo>
                  <a:lnTo>
                    <a:pt x="1776212" y="3044301"/>
                  </a:lnTo>
                  <a:lnTo>
                    <a:pt x="1834003" y="3117052"/>
                  </a:lnTo>
                  <a:lnTo>
                    <a:pt x="1922629" y="3224811"/>
                  </a:lnTo>
                  <a:lnTo>
                    <a:pt x="1984167" y="3297292"/>
                  </a:lnTo>
                  <a:lnTo>
                    <a:pt x="2077718" y="3402358"/>
                  </a:lnTo>
                  <a:lnTo>
                    <a:pt x="2230056" y="3570060"/>
                  </a:lnTo>
                  <a:lnTo>
                    <a:pt x="2288124" y="3631394"/>
                  </a:lnTo>
                  <a:lnTo>
                    <a:pt x="2371826" y="3714394"/>
                  </a:lnTo>
                  <a:lnTo>
                    <a:pt x="2448379" y="3784706"/>
                  </a:lnTo>
                  <a:lnTo>
                    <a:pt x="2516781" y="3847767"/>
                  </a:lnTo>
                  <a:lnTo>
                    <a:pt x="2579276" y="3901060"/>
                  </a:lnTo>
                  <a:lnTo>
                    <a:pt x="2664605" y="3963252"/>
                  </a:lnTo>
                  <a:lnTo>
                    <a:pt x="2734628" y="40119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89"/>
            <p:cNvSpPr/>
            <p:nvPr/>
          </p:nvSpPr>
          <p:spPr>
            <a:xfrm>
              <a:off x="3311845" y="1932536"/>
              <a:ext cx="2143123" cy="4342535"/>
            </a:xfrm>
            <a:custGeom>
              <a:avLst/>
              <a:gdLst/>
              <a:ahLst/>
              <a:cxnLst/>
              <a:rect l="0" t="0" r="0" b="0"/>
              <a:pathLst>
                <a:path w="2143123" h="4342535">
                  <a:moveTo>
                    <a:pt x="8569" y="21994"/>
                  </a:moveTo>
                  <a:lnTo>
                    <a:pt x="4019" y="17443"/>
                  </a:lnTo>
                  <a:lnTo>
                    <a:pt x="2678" y="15150"/>
                  </a:lnTo>
                  <a:lnTo>
                    <a:pt x="102" y="5306"/>
                  </a:lnTo>
                  <a:lnTo>
                    <a:pt x="17" y="0"/>
                  </a:lnTo>
                  <a:lnTo>
                    <a:pt x="0" y="8573"/>
                  </a:lnTo>
                  <a:lnTo>
                    <a:pt x="951" y="11141"/>
                  </a:lnTo>
                  <a:lnTo>
                    <a:pt x="22956" y="51870"/>
                  </a:lnTo>
                  <a:lnTo>
                    <a:pt x="83014" y="208291"/>
                  </a:lnTo>
                  <a:lnTo>
                    <a:pt x="129722" y="329242"/>
                  </a:lnTo>
                  <a:lnTo>
                    <a:pt x="205767" y="508760"/>
                  </a:lnTo>
                  <a:lnTo>
                    <a:pt x="258127" y="648300"/>
                  </a:lnTo>
                  <a:lnTo>
                    <a:pt x="311967" y="773737"/>
                  </a:lnTo>
                  <a:lnTo>
                    <a:pt x="352345" y="885567"/>
                  </a:lnTo>
                  <a:lnTo>
                    <a:pt x="401667" y="1001919"/>
                  </a:lnTo>
                  <a:lnTo>
                    <a:pt x="487393" y="1228543"/>
                  </a:lnTo>
                  <a:lnTo>
                    <a:pt x="538303" y="1375243"/>
                  </a:lnTo>
                  <a:lnTo>
                    <a:pt x="583040" y="1493037"/>
                  </a:lnTo>
                  <a:lnTo>
                    <a:pt x="706941" y="1880631"/>
                  </a:lnTo>
                  <a:lnTo>
                    <a:pt x="755562" y="2016903"/>
                  </a:lnTo>
                  <a:lnTo>
                    <a:pt x="805210" y="2152847"/>
                  </a:lnTo>
                  <a:lnTo>
                    <a:pt x="852412" y="2284990"/>
                  </a:lnTo>
                  <a:lnTo>
                    <a:pt x="907779" y="2419288"/>
                  </a:lnTo>
                  <a:lnTo>
                    <a:pt x="1006094" y="2640761"/>
                  </a:lnTo>
                  <a:lnTo>
                    <a:pt x="1070472" y="2772457"/>
                  </a:lnTo>
                  <a:lnTo>
                    <a:pt x="1133255" y="2901966"/>
                  </a:lnTo>
                  <a:lnTo>
                    <a:pt x="1178990" y="2985366"/>
                  </a:lnTo>
                  <a:lnTo>
                    <a:pt x="1226939" y="3064978"/>
                  </a:lnTo>
                  <a:lnTo>
                    <a:pt x="1296774" y="3175964"/>
                  </a:lnTo>
                  <a:lnTo>
                    <a:pt x="1342787" y="3253193"/>
                  </a:lnTo>
                  <a:lnTo>
                    <a:pt x="1391178" y="3329427"/>
                  </a:lnTo>
                  <a:lnTo>
                    <a:pt x="1625808" y="3682276"/>
                  </a:lnTo>
                  <a:lnTo>
                    <a:pt x="1671588" y="3748413"/>
                  </a:lnTo>
                  <a:lnTo>
                    <a:pt x="1717333" y="3810828"/>
                  </a:lnTo>
                  <a:lnTo>
                    <a:pt x="1784976" y="3895114"/>
                  </a:lnTo>
                  <a:lnTo>
                    <a:pt x="1847669" y="3978084"/>
                  </a:lnTo>
                  <a:lnTo>
                    <a:pt x="1906567" y="4050822"/>
                  </a:lnTo>
                  <a:lnTo>
                    <a:pt x="1972640" y="4135616"/>
                  </a:lnTo>
                  <a:lnTo>
                    <a:pt x="2143122" y="43425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90"/>
            <p:cNvSpPr/>
            <p:nvPr/>
          </p:nvSpPr>
          <p:spPr>
            <a:xfrm>
              <a:off x="3569017" y="2083117"/>
              <a:ext cx="1937386" cy="3694749"/>
            </a:xfrm>
            <a:custGeom>
              <a:avLst/>
              <a:gdLst/>
              <a:ahLst/>
              <a:cxnLst/>
              <a:rect l="0" t="0" r="0" b="0"/>
              <a:pathLst>
                <a:path w="1937386" h="3694749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16527" y="39258"/>
                  </a:lnTo>
                  <a:lnTo>
                    <a:pt x="70082" y="107615"/>
                  </a:lnTo>
                  <a:lnTo>
                    <a:pt x="135519" y="193644"/>
                  </a:lnTo>
                  <a:lnTo>
                    <a:pt x="191613" y="270434"/>
                  </a:lnTo>
                  <a:lnTo>
                    <a:pt x="244048" y="342097"/>
                  </a:lnTo>
                  <a:lnTo>
                    <a:pt x="297727" y="422998"/>
                  </a:lnTo>
                  <a:lnTo>
                    <a:pt x="349852" y="516625"/>
                  </a:lnTo>
                  <a:lnTo>
                    <a:pt x="400118" y="619575"/>
                  </a:lnTo>
                  <a:lnTo>
                    <a:pt x="439970" y="707241"/>
                  </a:lnTo>
                  <a:lnTo>
                    <a:pt x="490591" y="825220"/>
                  </a:lnTo>
                  <a:lnTo>
                    <a:pt x="529535" y="917927"/>
                  </a:lnTo>
                  <a:lnTo>
                    <a:pt x="565204" y="1014293"/>
                  </a:lnTo>
                  <a:lnTo>
                    <a:pt x="611390" y="1144705"/>
                  </a:lnTo>
                  <a:lnTo>
                    <a:pt x="650312" y="1244365"/>
                  </a:lnTo>
                  <a:lnTo>
                    <a:pt x="748762" y="1489966"/>
                  </a:lnTo>
                  <a:lnTo>
                    <a:pt x="820115" y="1674654"/>
                  </a:lnTo>
                  <a:lnTo>
                    <a:pt x="867520" y="1781434"/>
                  </a:lnTo>
                  <a:lnTo>
                    <a:pt x="917760" y="1890013"/>
                  </a:lnTo>
                  <a:lnTo>
                    <a:pt x="973392" y="1991505"/>
                  </a:lnTo>
                  <a:lnTo>
                    <a:pt x="1032104" y="2092486"/>
                  </a:lnTo>
                  <a:lnTo>
                    <a:pt x="1144240" y="2304881"/>
                  </a:lnTo>
                  <a:lnTo>
                    <a:pt x="1611128" y="3125601"/>
                  </a:lnTo>
                  <a:lnTo>
                    <a:pt x="1658365" y="3220253"/>
                  </a:lnTo>
                  <a:lnTo>
                    <a:pt x="1707075" y="3305554"/>
                  </a:lnTo>
                  <a:lnTo>
                    <a:pt x="1828180" y="3516490"/>
                  </a:lnTo>
                  <a:lnTo>
                    <a:pt x="1888224" y="3613638"/>
                  </a:lnTo>
                  <a:lnTo>
                    <a:pt x="1937385" y="3694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ord_plane_3_n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1680" y="1720949"/>
            <a:ext cx="5120640" cy="5137051"/>
          </a:xfrm>
        </p:spPr>
      </p:pic>
      <p:sp>
        <p:nvSpPr>
          <p:cNvPr id="5" name="SMARTPenAnnotation62"/>
          <p:cNvSpPr/>
          <p:nvPr/>
        </p:nvSpPr>
        <p:spPr>
          <a:xfrm>
            <a:off x="4229100" y="805922"/>
            <a:ext cx="385759" cy="642785"/>
          </a:xfrm>
          <a:custGeom>
            <a:avLst/>
            <a:gdLst/>
            <a:ahLst/>
            <a:cxnLst/>
            <a:rect l="0" t="0" r="0" b="0"/>
            <a:pathLst>
              <a:path w="385759" h="642785">
                <a:moveTo>
                  <a:pt x="145732" y="17038"/>
                </a:moveTo>
                <a:lnTo>
                  <a:pt x="145732" y="12487"/>
                </a:lnTo>
                <a:lnTo>
                  <a:pt x="144780" y="11146"/>
                </a:lnTo>
                <a:lnTo>
                  <a:pt x="143192" y="10252"/>
                </a:lnTo>
                <a:lnTo>
                  <a:pt x="138351" y="8818"/>
                </a:lnTo>
                <a:lnTo>
                  <a:pt x="137954" y="7748"/>
                </a:lnTo>
                <a:lnTo>
                  <a:pt x="137513" y="4019"/>
                </a:lnTo>
                <a:lnTo>
                  <a:pt x="136443" y="2643"/>
                </a:lnTo>
                <a:lnTo>
                  <a:pt x="134777" y="1726"/>
                </a:lnTo>
                <a:lnTo>
                  <a:pt x="128949" y="0"/>
                </a:lnTo>
                <a:lnTo>
                  <a:pt x="121238" y="7283"/>
                </a:lnTo>
                <a:lnTo>
                  <a:pt x="118018" y="7940"/>
                </a:lnTo>
                <a:lnTo>
                  <a:pt x="115826" y="8115"/>
                </a:lnTo>
                <a:lnTo>
                  <a:pt x="114365" y="9184"/>
                </a:lnTo>
                <a:lnTo>
                  <a:pt x="113391" y="10849"/>
                </a:lnTo>
                <a:lnTo>
                  <a:pt x="112741" y="12912"/>
                </a:lnTo>
                <a:lnTo>
                  <a:pt x="111355" y="14287"/>
                </a:lnTo>
                <a:lnTo>
                  <a:pt x="109479" y="15204"/>
                </a:lnTo>
                <a:lnTo>
                  <a:pt x="107276" y="15815"/>
                </a:lnTo>
                <a:lnTo>
                  <a:pt x="105807" y="17175"/>
                </a:lnTo>
                <a:lnTo>
                  <a:pt x="104828" y="19034"/>
                </a:lnTo>
                <a:lnTo>
                  <a:pt x="103257" y="24311"/>
                </a:lnTo>
                <a:lnTo>
                  <a:pt x="97055" y="32197"/>
                </a:lnTo>
                <a:lnTo>
                  <a:pt x="95523" y="37428"/>
                </a:lnTo>
                <a:lnTo>
                  <a:pt x="94369" y="57065"/>
                </a:lnTo>
                <a:lnTo>
                  <a:pt x="94297" y="211348"/>
                </a:lnTo>
                <a:lnTo>
                  <a:pt x="96837" y="222778"/>
                </a:lnTo>
                <a:lnTo>
                  <a:pt x="101082" y="237383"/>
                </a:lnTo>
                <a:lnTo>
                  <a:pt x="101678" y="241087"/>
                </a:lnTo>
                <a:lnTo>
                  <a:pt x="104880" y="247742"/>
                </a:lnTo>
                <a:lnTo>
                  <a:pt x="107067" y="250851"/>
                </a:lnTo>
                <a:lnTo>
                  <a:pt x="109498" y="256845"/>
                </a:lnTo>
                <a:lnTo>
                  <a:pt x="110866" y="265574"/>
                </a:lnTo>
                <a:lnTo>
                  <a:pt x="111058" y="268453"/>
                </a:lnTo>
                <a:lnTo>
                  <a:pt x="112138" y="271326"/>
                </a:lnTo>
                <a:lnTo>
                  <a:pt x="115879" y="277057"/>
                </a:lnTo>
                <a:lnTo>
                  <a:pt x="123340" y="285639"/>
                </a:lnTo>
                <a:lnTo>
                  <a:pt x="126041" y="287545"/>
                </a:lnTo>
                <a:lnTo>
                  <a:pt x="131583" y="289663"/>
                </a:lnTo>
                <a:lnTo>
                  <a:pt x="133442" y="291180"/>
                </a:lnTo>
                <a:lnTo>
                  <a:pt x="134681" y="293144"/>
                </a:lnTo>
                <a:lnTo>
                  <a:pt x="135507" y="295406"/>
                </a:lnTo>
                <a:lnTo>
                  <a:pt x="137011" y="296914"/>
                </a:lnTo>
                <a:lnTo>
                  <a:pt x="138965" y="297920"/>
                </a:lnTo>
                <a:lnTo>
                  <a:pt x="143677" y="299037"/>
                </a:lnTo>
                <a:lnTo>
                  <a:pt x="148946" y="299533"/>
                </a:lnTo>
                <a:lnTo>
                  <a:pt x="151685" y="298713"/>
                </a:lnTo>
                <a:lnTo>
                  <a:pt x="160090" y="293960"/>
                </a:lnTo>
                <a:lnTo>
                  <a:pt x="168613" y="291176"/>
                </a:lnTo>
                <a:lnTo>
                  <a:pt x="178123" y="284742"/>
                </a:lnTo>
                <a:lnTo>
                  <a:pt x="187433" y="279527"/>
                </a:lnTo>
                <a:lnTo>
                  <a:pt x="198833" y="271236"/>
                </a:lnTo>
                <a:lnTo>
                  <a:pt x="205211" y="268127"/>
                </a:lnTo>
                <a:lnTo>
                  <a:pt x="208244" y="267298"/>
                </a:lnTo>
                <a:lnTo>
                  <a:pt x="211219" y="264840"/>
                </a:lnTo>
                <a:lnTo>
                  <a:pt x="220910" y="253232"/>
                </a:lnTo>
                <a:lnTo>
                  <a:pt x="230262" y="246473"/>
                </a:lnTo>
                <a:lnTo>
                  <a:pt x="241686" y="237313"/>
                </a:lnTo>
                <a:lnTo>
                  <a:pt x="251104" y="228566"/>
                </a:lnTo>
                <a:lnTo>
                  <a:pt x="253127" y="224731"/>
                </a:lnTo>
                <a:lnTo>
                  <a:pt x="255376" y="215391"/>
                </a:lnTo>
                <a:lnTo>
                  <a:pt x="257771" y="199764"/>
                </a:lnTo>
                <a:lnTo>
                  <a:pt x="261568" y="190007"/>
                </a:lnTo>
                <a:lnTo>
                  <a:pt x="270813" y="174112"/>
                </a:lnTo>
                <a:lnTo>
                  <a:pt x="274233" y="159040"/>
                </a:lnTo>
                <a:lnTo>
                  <a:pt x="280899" y="139420"/>
                </a:lnTo>
                <a:lnTo>
                  <a:pt x="283582" y="122124"/>
                </a:lnTo>
                <a:lnTo>
                  <a:pt x="289625" y="104612"/>
                </a:lnTo>
                <a:lnTo>
                  <a:pt x="290238" y="101138"/>
                </a:lnTo>
                <a:lnTo>
                  <a:pt x="293459" y="94738"/>
                </a:lnTo>
                <a:lnTo>
                  <a:pt x="295652" y="91698"/>
                </a:lnTo>
                <a:lnTo>
                  <a:pt x="298089" y="85780"/>
                </a:lnTo>
                <a:lnTo>
                  <a:pt x="299460" y="77093"/>
                </a:lnTo>
                <a:lnTo>
                  <a:pt x="300003" y="57045"/>
                </a:lnTo>
                <a:lnTo>
                  <a:pt x="300036" y="51476"/>
                </a:lnTo>
                <a:lnTo>
                  <a:pt x="300037" y="101609"/>
                </a:lnTo>
                <a:lnTo>
                  <a:pt x="300990" y="105803"/>
                </a:lnTo>
                <a:lnTo>
                  <a:pt x="305929" y="117210"/>
                </a:lnTo>
                <a:lnTo>
                  <a:pt x="307815" y="132232"/>
                </a:lnTo>
                <a:lnTo>
                  <a:pt x="308374" y="148747"/>
                </a:lnTo>
                <a:lnTo>
                  <a:pt x="308505" y="160030"/>
                </a:lnTo>
                <a:lnTo>
                  <a:pt x="311103" y="171395"/>
                </a:lnTo>
                <a:lnTo>
                  <a:pt x="317921" y="188503"/>
                </a:lnTo>
                <a:lnTo>
                  <a:pt x="325974" y="205637"/>
                </a:lnTo>
                <a:lnTo>
                  <a:pt x="334392" y="225319"/>
                </a:lnTo>
                <a:lnTo>
                  <a:pt x="339119" y="240100"/>
                </a:lnTo>
                <a:lnTo>
                  <a:pt x="342732" y="260083"/>
                </a:lnTo>
                <a:lnTo>
                  <a:pt x="346952" y="275553"/>
                </a:lnTo>
                <a:lnTo>
                  <a:pt x="352003" y="291953"/>
                </a:lnTo>
                <a:lnTo>
                  <a:pt x="357423" y="307815"/>
                </a:lnTo>
                <a:lnTo>
                  <a:pt x="365829" y="328407"/>
                </a:lnTo>
                <a:lnTo>
                  <a:pt x="371506" y="344019"/>
                </a:lnTo>
                <a:lnTo>
                  <a:pt x="380056" y="368873"/>
                </a:lnTo>
                <a:lnTo>
                  <a:pt x="383226" y="385817"/>
                </a:lnTo>
                <a:lnTo>
                  <a:pt x="384635" y="402872"/>
                </a:lnTo>
                <a:lnTo>
                  <a:pt x="385261" y="419977"/>
                </a:lnTo>
                <a:lnTo>
                  <a:pt x="385663" y="454241"/>
                </a:lnTo>
                <a:lnTo>
                  <a:pt x="385758" y="515434"/>
                </a:lnTo>
                <a:lnTo>
                  <a:pt x="383220" y="531917"/>
                </a:lnTo>
                <a:lnTo>
                  <a:pt x="378917" y="547815"/>
                </a:lnTo>
                <a:lnTo>
                  <a:pt x="373830" y="561231"/>
                </a:lnTo>
                <a:lnTo>
                  <a:pt x="365854" y="573544"/>
                </a:lnTo>
                <a:lnTo>
                  <a:pt x="356911" y="585366"/>
                </a:lnTo>
                <a:lnTo>
                  <a:pt x="349762" y="596971"/>
                </a:lnTo>
                <a:lnTo>
                  <a:pt x="344617" y="600827"/>
                </a:lnTo>
                <a:lnTo>
                  <a:pt x="338330" y="603398"/>
                </a:lnTo>
                <a:lnTo>
                  <a:pt x="331280" y="605112"/>
                </a:lnTo>
                <a:lnTo>
                  <a:pt x="324676" y="608160"/>
                </a:lnTo>
                <a:lnTo>
                  <a:pt x="318368" y="612096"/>
                </a:lnTo>
                <a:lnTo>
                  <a:pt x="312258" y="616626"/>
                </a:lnTo>
                <a:lnTo>
                  <a:pt x="305327" y="620598"/>
                </a:lnTo>
                <a:lnTo>
                  <a:pt x="297848" y="624199"/>
                </a:lnTo>
                <a:lnTo>
                  <a:pt x="290005" y="627552"/>
                </a:lnTo>
                <a:lnTo>
                  <a:pt x="281919" y="630740"/>
                </a:lnTo>
                <a:lnTo>
                  <a:pt x="265315" y="636821"/>
                </a:lnTo>
                <a:lnTo>
                  <a:pt x="256886" y="638824"/>
                </a:lnTo>
                <a:lnTo>
                  <a:pt x="248410" y="640160"/>
                </a:lnTo>
                <a:lnTo>
                  <a:pt x="239901" y="641050"/>
                </a:lnTo>
                <a:lnTo>
                  <a:pt x="231372" y="641643"/>
                </a:lnTo>
                <a:lnTo>
                  <a:pt x="222827" y="642039"/>
                </a:lnTo>
                <a:lnTo>
                  <a:pt x="199690" y="642596"/>
                </a:lnTo>
                <a:lnTo>
                  <a:pt x="170255" y="642784"/>
                </a:lnTo>
                <a:lnTo>
                  <a:pt x="162081" y="641847"/>
                </a:lnTo>
                <a:lnTo>
                  <a:pt x="153773" y="640269"/>
                </a:lnTo>
                <a:lnTo>
                  <a:pt x="145378" y="638266"/>
                </a:lnTo>
                <a:lnTo>
                  <a:pt x="136923" y="636930"/>
                </a:lnTo>
                <a:lnTo>
                  <a:pt x="128430" y="636039"/>
                </a:lnTo>
                <a:lnTo>
                  <a:pt x="119910" y="635445"/>
                </a:lnTo>
                <a:lnTo>
                  <a:pt x="112325" y="635049"/>
                </a:lnTo>
                <a:lnTo>
                  <a:pt x="98817" y="634609"/>
                </a:lnTo>
                <a:lnTo>
                  <a:pt x="92548" y="633540"/>
                </a:lnTo>
                <a:lnTo>
                  <a:pt x="80502" y="629811"/>
                </a:lnTo>
                <a:lnTo>
                  <a:pt x="68799" y="624979"/>
                </a:lnTo>
                <a:lnTo>
                  <a:pt x="57247" y="620609"/>
                </a:lnTo>
                <a:lnTo>
                  <a:pt x="45763" y="618666"/>
                </a:lnTo>
                <a:lnTo>
                  <a:pt x="36849" y="615263"/>
                </a:lnTo>
                <a:lnTo>
                  <a:pt x="26475" y="607992"/>
                </a:lnTo>
                <a:lnTo>
                  <a:pt x="19386" y="602581"/>
                </a:lnTo>
                <a:lnTo>
                  <a:pt x="9886" y="597002"/>
                </a:lnTo>
                <a:lnTo>
                  <a:pt x="0" y="59139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3"/>
          <p:cNvSpPr/>
          <p:nvPr/>
        </p:nvSpPr>
        <p:spPr>
          <a:xfrm>
            <a:off x="4872037" y="788670"/>
            <a:ext cx="291466" cy="351473"/>
          </a:xfrm>
          <a:custGeom>
            <a:avLst/>
            <a:gdLst/>
            <a:ahLst/>
            <a:cxnLst/>
            <a:rect l="0" t="0" r="0" b="0"/>
            <a:pathLst>
              <a:path w="291466" h="351473">
                <a:moveTo>
                  <a:pt x="248603" y="0"/>
                </a:moveTo>
                <a:lnTo>
                  <a:pt x="248603" y="4550"/>
                </a:lnTo>
                <a:lnTo>
                  <a:pt x="247650" y="5891"/>
                </a:lnTo>
                <a:lnTo>
                  <a:pt x="246063" y="6785"/>
                </a:lnTo>
                <a:lnTo>
                  <a:pt x="244052" y="7380"/>
                </a:lnTo>
                <a:lnTo>
                  <a:pt x="239278" y="10582"/>
                </a:lnTo>
                <a:lnTo>
                  <a:pt x="236671" y="12770"/>
                </a:lnTo>
                <a:lnTo>
                  <a:pt x="234933" y="15181"/>
                </a:lnTo>
                <a:lnTo>
                  <a:pt x="233002" y="20399"/>
                </a:lnTo>
                <a:lnTo>
                  <a:pt x="231535" y="22172"/>
                </a:lnTo>
                <a:lnTo>
                  <a:pt x="229604" y="23354"/>
                </a:lnTo>
                <a:lnTo>
                  <a:pt x="227364" y="24141"/>
                </a:lnTo>
                <a:lnTo>
                  <a:pt x="222336" y="27557"/>
                </a:lnTo>
                <a:lnTo>
                  <a:pt x="214150" y="34835"/>
                </a:lnTo>
                <a:lnTo>
                  <a:pt x="205692" y="43024"/>
                </a:lnTo>
                <a:lnTo>
                  <a:pt x="199051" y="48649"/>
                </a:lnTo>
                <a:lnTo>
                  <a:pt x="194613" y="51482"/>
                </a:lnTo>
                <a:lnTo>
                  <a:pt x="185555" y="57171"/>
                </a:lnTo>
                <a:lnTo>
                  <a:pt x="178354" y="62874"/>
                </a:lnTo>
                <a:lnTo>
                  <a:pt x="171978" y="68584"/>
                </a:lnTo>
                <a:lnTo>
                  <a:pt x="163034" y="77153"/>
                </a:lnTo>
                <a:lnTo>
                  <a:pt x="156280" y="82868"/>
                </a:lnTo>
                <a:lnTo>
                  <a:pt x="151811" y="85725"/>
                </a:lnTo>
                <a:lnTo>
                  <a:pt x="142719" y="91440"/>
                </a:lnTo>
                <a:lnTo>
                  <a:pt x="135503" y="97155"/>
                </a:lnTo>
                <a:lnTo>
                  <a:pt x="129121" y="100330"/>
                </a:lnTo>
                <a:lnTo>
                  <a:pt x="122158" y="102693"/>
                </a:lnTo>
                <a:lnTo>
                  <a:pt x="117633" y="104657"/>
                </a:lnTo>
                <a:lnTo>
                  <a:pt x="112713" y="106919"/>
                </a:lnTo>
                <a:lnTo>
                  <a:pt x="104704" y="111972"/>
                </a:lnTo>
                <a:lnTo>
                  <a:pt x="97970" y="117392"/>
                </a:lnTo>
                <a:lnTo>
                  <a:pt x="91802" y="122977"/>
                </a:lnTo>
                <a:lnTo>
                  <a:pt x="83346" y="128633"/>
                </a:lnTo>
                <a:lnTo>
                  <a:pt x="78424" y="131476"/>
                </a:lnTo>
                <a:lnTo>
                  <a:pt x="70415" y="134633"/>
                </a:lnTo>
                <a:lnTo>
                  <a:pt x="66946" y="135475"/>
                </a:lnTo>
                <a:lnTo>
                  <a:pt x="60551" y="138951"/>
                </a:lnTo>
                <a:lnTo>
                  <a:pt x="51596" y="146263"/>
                </a:lnTo>
                <a:lnTo>
                  <a:pt x="48685" y="148943"/>
                </a:lnTo>
                <a:lnTo>
                  <a:pt x="45791" y="150730"/>
                </a:lnTo>
                <a:lnTo>
                  <a:pt x="40037" y="152716"/>
                </a:lnTo>
                <a:lnTo>
                  <a:pt x="38122" y="154198"/>
                </a:lnTo>
                <a:lnTo>
                  <a:pt x="36844" y="156139"/>
                </a:lnTo>
                <a:lnTo>
                  <a:pt x="35993" y="158385"/>
                </a:lnTo>
                <a:lnTo>
                  <a:pt x="34473" y="159882"/>
                </a:lnTo>
                <a:lnTo>
                  <a:pt x="32507" y="160880"/>
                </a:lnTo>
                <a:lnTo>
                  <a:pt x="30244" y="161546"/>
                </a:lnTo>
                <a:lnTo>
                  <a:pt x="25189" y="164825"/>
                </a:lnTo>
                <a:lnTo>
                  <a:pt x="22508" y="167033"/>
                </a:lnTo>
                <a:lnTo>
                  <a:pt x="19768" y="168505"/>
                </a:lnTo>
                <a:lnTo>
                  <a:pt x="14184" y="170141"/>
                </a:lnTo>
                <a:lnTo>
                  <a:pt x="12313" y="171530"/>
                </a:lnTo>
                <a:lnTo>
                  <a:pt x="11066" y="173408"/>
                </a:lnTo>
                <a:lnTo>
                  <a:pt x="9065" y="178716"/>
                </a:lnTo>
                <a:lnTo>
                  <a:pt x="366" y="188207"/>
                </a:lnTo>
                <a:lnTo>
                  <a:pt x="6" y="197877"/>
                </a:lnTo>
                <a:lnTo>
                  <a:pt x="0" y="205377"/>
                </a:lnTo>
                <a:lnTo>
                  <a:pt x="8730" y="214449"/>
                </a:lnTo>
                <a:lnTo>
                  <a:pt x="12770" y="218500"/>
                </a:lnTo>
                <a:lnTo>
                  <a:pt x="15181" y="219962"/>
                </a:lnTo>
                <a:lnTo>
                  <a:pt x="24077" y="222971"/>
                </a:lnTo>
                <a:lnTo>
                  <a:pt x="28434" y="224847"/>
                </a:lnTo>
                <a:lnTo>
                  <a:pt x="37403" y="229472"/>
                </a:lnTo>
                <a:lnTo>
                  <a:pt x="44563" y="234702"/>
                </a:lnTo>
                <a:lnTo>
                  <a:pt x="53461" y="240202"/>
                </a:lnTo>
                <a:lnTo>
                  <a:pt x="58501" y="243002"/>
                </a:lnTo>
                <a:lnTo>
                  <a:pt x="69180" y="248653"/>
                </a:lnTo>
                <a:lnTo>
                  <a:pt x="74695" y="251494"/>
                </a:lnTo>
                <a:lnTo>
                  <a:pt x="80276" y="253387"/>
                </a:lnTo>
                <a:lnTo>
                  <a:pt x="85903" y="254650"/>
                </a:lnTo>
                <a:lnTo>
                  <a:pt x="91559" y="255491"/>
                </a:lnTo>
                <a:lnTo>
                  <a:pt x="97234" y="257005"/>
                </a:lnTo>
                <a:lnTo>
                  <a:pt x="102923" y="258966"/>
                </a:lnTo>
                <a:lnTo>
                  <a:pt x="108620" y="261227"/>
                </a:lnTo>
                <a:lnTo>
                  <a:pt x="114323" y="263686"/>
                </a:lnTo>
                <a:lnTo>
                  <a:pt x="125741" y="268958"/>
                </a:lnTo>
                <a:lnTo>
                  <a:pt x="132404" y="271698"/>
                </a:lnTo>
                <a:lnTo>
                  <a:pt x="139705" y="274477"/>
                </a:lnTo>
                <a:lnTo>
                  <a:pt x="147429" y="277282"/>
                </a:lnTo>
                <a:lnTo>
                  <a:pt x="154483" y="280104"/>
                </a:lnTo>
                <a:lnTo>
                  <a:pt x="161092" y="282939"/>
                </a:lnTo>
                <a:lnTo>
                  <a:pt x="173513" y="288628"/>
                </a:lnTo>
                <a:lnTo>
                  <a:pt x="197010" y="300041"/>
                </a:lnTo>
                <a:lnTo>
                  <a:pt x="237163" y="320040"/>
                </a:lnTo>
                <a:lnTo>
                  <a:pt x="246059" y="325755"/>
                </a:lnTo>
                <a:lnTo>
                  <a:pt x="249764" y="328612"/>
                </a:lnTo>
                <a:lnTo>
                  <a:pt x="256422" y="331787"/>
                </a:lnTo>
                <a:lnTo>
                  <a:pt x="259530" y="332634"/>
                </a:lnTo>
                <a:lnTo>
                  <a:pt x="265524" y="336115"/>
                </a:lnTo>
                <a:lnTo>
                  <a:pt x="268456" y="338376"/>
                </a:lnTo>
                <a:lnTo>
                  <a:pt x="274254" y="340889"/>
                </a:lnTo>
                <a:lnTo>
                  <a:pt x="281186" y="342502"/>
                </a:lnTo>
                <a:lnTo>
                  <a:pt x="290124" y="350246"/>
                </a:lnTo>
                <a:lnTo>
                  <a:pt x="291465" y="3514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4"/>
          <p:cNvSpPr/>
          <p:nvPr/>
        </p:nvSpPr>
        <p:spPr>
          <a:xfrm>
            <a:off x="5412152" y="780097"/>
            <a:ext cx="325708" cy="377191"/>
          </a:xfrm>
          <a:custGeom>
            <a:avLst/>
            <a:gdLst/>
            <a:ahLst/>
            <a:cxnLst/>
            <a:rect l="0" t="0" r="0" b="0"/>
            <a:pathLst>
              <a:path w="325708" h="377191">
                <a:moveTo>
                  <a:pt x="8525" y="17145"/>
                </a:moveTo>
                <a:lnTo>
                  <a:pt x="13076" y="17145"/>
                </a:lnTo>
                <a:lnTo>
                  <a:pt x="14417" y="16193"/>
                </a:lnTo>
                <a:lnTo>
                  <a:pt x="15310" y="14605"/>
                </a:lnTo>
                <a:lnTo>
                  <a:pt x="16993" y="8926"/>
                </a:lnTo>
                <a:lnTo>
                  <a:pt x="17096" y="107"/>
                </a:lnTo>
                <a:lnTo>
                  <a:pt x="26423" y="14"/>
                </a:lnTo>
                <a:lnTo>
                  <a:pt x="129918" y="0"/>
                </a:lnTo>
                <a:lnTo>
                  <a:pt x="138031" y="953"/>
                </a:lnTo>
                <a:lnTo>
                  <a:pt x="146298" y="2540"/>
                </a:lnTo>
                <a:lnTo>
                  <a:pt x="154666" y="4551"/>
                </a:lnTo>
                <a:lnTo>
                  <a:pt x="162150" y="6844"/>
                </a:lnTo>
                <a:lnTo>
                  <a:pt x="169044" y="9325"/>
                </a:lnTo>
                <a:lnTo>
                  <a:pt x="175545" y="11932"/>
                </a:lnTo>
                <a:lnTo>
                  <a:pt x="190389" y="17368"/>
                </a:lnTo>
                <a:lnTo>
                  <a:pt x="198347" y="20151"/>
                </a:lnTo>
                <a:lnTo>
                  <a:pt x="205558" y="22959"/>
                </a:lnTo>
                <a:lnTo>
                  <a:pt x="212270" y="25784"/>
                </a:lnTo>
                <a:lnTo>
                  <a:pt x="218651" y="28619"/>
                </a:lnTo>
                <a:lnTo>
                  <a:pt x="224808" y="32414"/>
                </a:lnTo>
                <a:lnTo>
                  <a:pt x="230819" y="36850"/>
                </a:lnTo>
                <a:lnTo>
                  <a:pt x="236731" y="41711"/>
                </a:lnTo>
                <a:lnTo>
                  <a:pt x="242578" y="46858"/>
                </a:lnTo>
                <a:lnTo>
                  <a:pt x="248380" y="52193"/>
                </a:lnTo>
                <a:lnTo>
                  <a:pt x="254154" y="57656"/>
                </a:lnTo>
                <a:lnTo>
                  <a:pt x="263108" y="68805"/>
                </a:lnTo>
                <a:lnTo>
                  <a:pt x="266830" y="74445"/>
                </a:lnTo>
                <a:lnTo>
                  <a:pt x="270965" y="85792"/>
                </a:lnTo>
                <a:lnTo>
                  <a:pt x="273755" y="97185"/>
                </a:lnTo>
                <a:lnTo>
                  <a:pt x="278170" y="108598"/>
                </a:lnTo>
                <a:lnTo>
                  <a:pt x="279728" y="115261"/>
                </a:lnTo>
                <a:lnTo>
                  <a:pt x="280767" y="122561"/>
                </a:lnTo>
                <a:lnTo>
                  <a:pt x="281460" y="130285"/>
                </a:lnTo>
                <a:lnTo>
                  <a:pt x="281922" y="137339"/>
                </a:lnTo>
                <a:lnTo>
                  <a:pt x="282435" y="150257"/>
                </a:lnTo>
                <a:lnTo>
                  <a:pt x="281619" y="157321"/>
                </a:lnTo>
                <a:lnTo>
                  <a:pt x="280123" y="164888"/>
                </a:lnTo>
                <a:lnTo>
                  <a:pt x="278173" y="172791"/>
                </a:lnTo>
                <a:lnTo>
                  <a:pt x="276873" y="180916"/>
                </a:lnTo>
                <a:lnTo>
                  <a:pt x="276006" y="189191"/>
                </a:lnTo>
                <a:lnTo>
                  <a:pt x="275428" y="197565"/>
                </a:lnTo>
                <a:lnTo>
                  <a:pt x="273138" y="205052"/>
                </a:lnTo>
                <a:lnTo>
                  <a:pt x="269706" y="211949"/>
                </a:lnTo>
                <a:lnTo>
                  <a:pt x="250511" y="241257"/>
                </a:lnTo>
                <a:lnTo>
                  <a:pt x="245096" y="248468"/>
                </a:lnTo>
                <a:lnTo>
                  <a:pt x="239582" y="255180"/>
                </a:lnTo>
                <a:lnTo>
                  <a:pt x="234001" y="261560"/>
                </a:lnTo>
                <a:lnTo>
                  <a:pt x="227422" y="267718"/>
                </a:lnTo>
                <a:lnTo>
                  <a:pt x="220179" y="273729"/>
                </a:lnTo>
                <a:lnTo>
                  <a:pt x="212492" y="279641"/>
                </a:lnTo>
                <a:lnTo>
                  <a:pt x="205463" y="285487"/>
                </a:lnTo>
                <a:lnTo>
                  <a:pt x="198872" y="291290"/>
                </a:lnTo>
                <a:lnTo>
                  <a:pt x="192573" y="297063"/>
                </a:lnTo>
                <a:lnTo>
                  <a:pt x="185516" y="302817"/>
                </a:lnTo>
                <a:lnTo>
                  <a:pt x="177954" y="308558"/>
                </a:lnTo>
                <a:lnTo>
                  <a:pt x="170055" y="314290"/>
                </a:lnTo>
                <a:lnTo>
                  <a:pt x="162884" y="319064"/>
                </a:lnTo>
                <a:lnTo>
                  <a:pt x="156199" y="323200"/>
                </a:lnTo>
                <a:lnTo>
                  <a:pt x="149837" y="326909"/>
                </a:lnTo>
                <a:lnTo>
                  <a:pt x="142738" y="330334"/>
                </a:lnTo>
                <a:lnTo>
                  <a:pt x="135148" y="333570"/>
                </a:lnTo>
                <a:lnTo>
                  <a:pt x="127230" y="336680"/>
                </a:lnTo>
                <a:lnTo>
                  <a:pt x="120047" y="339706"/>
                </a:lnTo>
                <a:lnTo>
                  <a:pt x="106985" y="345608"/>
                </a:lnTo>
                <a:lnTo>
                  <a:pt x="100835" y="347563"/>
                </a:lnTo>
                <a:lnTo>
                  <a:pt x="94830" y="348866"/>
                </a:lnTo>
                <a:lnTo>
                  <a:pt x="88922" y="349735"/>
                </a:lnTo>
                <a:lnTo>
                  <a:pt x="83078" y="350314"/>
                </a:lnTo>
                <a:lnTo>
                  <a:pt x="77277" y="350700"/>
                </a:lnTo>
                <a:lnTo>
                  <a:pt x="66704" y="351129"/>
                </a:lnTo>
                <a:lnTo>
                  <a:pt x="58830" y="351320"/>
                </a:lnTo>
                <a:lnTo>
                  <a:pt x="49615" y="348865"/>
                </a:lnTo>
                <a:lnTo>
                  <a:pt x="44491" y="346877"/>
                </a:lnTo>
                <a:lnTo>
                  <a:pt x="39170" y="344599"/>
                </a:lnTo>
                <a:lnTo>
                  <a:pt x="28177" y="339527"/>
                </a:lnTo>
                <a:lnTo>
                  <a:pt x="19482" y="334099"/>
                </a:lnTo>
                <a:lnTo>
                  <a:pt x="12442" y="328511"/>
                </a:lnTo>
                <a:lnTo>
                  <a:pt x="6138" y="322852"/>
                </a:lnTo>
                <a:lnTo>
                  <a:pt x="4077" y="320010"/>
                </a:lnTo>
                <a:lnTo>
                  <a:pt x="1785" y="314312"/>
                </a:lnTo>
                <a:lnTo>
                  <a:pt x="767" y="306064"/>
                </a:lnTo>
                <a:lnTo>
                  <a:pt x="314" y="297001"/>
                </a:lnTo>
                <a:lnTo>
                  <a:pt x="60" y="286544"/>
                </a:lnTo>
                <a:lnTo>
                  <a:pt x="0" y="280388"/>
                </a:lnTo>
                <a:lnTo>
                  <a:pt x="2514" y="271937"/>
                </a:lnTo>
                <a:lnTo>
                  <a:pt x="6805" y="262783"/>
                </a:lnTo>
                <a:lnTo>
                  <a:pt x="14577" y="252275"/>
                </a:lnTo>
                <a:lnTo>
                  <a:pt x="20105" y="246107"/>
                </a:lnTo>
                <a:lnTo>
                  <a:pt x="23865" y="244082"/>
                </a:lnTo>
                <a:lnTo>
                  <a:pt x="38259" y="240278"/>
                </a:lnTo>
                <a:lnTo>
                  <a:pt x="43587" y="238290"/>
                </a:lnTo>
                <a:lnTo>
                  <a:pt x="49045" y="236013"/>
                </a:lnTo>
                <a:lnTo>
                  <a:pt x="55541" y="234494"/>
                </a:lnTo>
                <a:lnTo>
                  <a:pt x="62729" y="233482"/>
                </a:lnTo>
                <a:lnTo>
                  <a:pt x="70378" y="232807"/>
                </a:lnTo>
                <a:lnTo>
                  <a:pt x="77383" y="232357"/>
                </a:lnTo>
                <a:lnTo>
                  <a:pt x="90246" y="231857"/>
                </a:lnTo>
                <a:lnTo>
                  <a:pt x="112749" y="231576"/>
                </a:lnTo>
                <a:lnTo>
                  <a:pt x="119917" y="232489"/>
                </a:lnTo>
                <a:lnTo>
                  <a:pt x="126602" y="234050"/>
                </a:lnTo>
                <a:lnTo>
                  <a:pt x="155568" y="243400"/>
                </a:lnTo>
                <a:lnTo>
                  <a:pt x="162751" y="247039"/>
                </a:lnTo>
                <a:lnTo>
                  <a:pt x="169445" y="251370"/>
                </a:lnTo>
                <a:lnTo>
                  <a:pt x="175813" y="256163"/>
                </a:lnTo>
                <a:lnTo>
                  <a:pt x="181963" y="260310"/>
                </a:lnTo>
                <a:lnTo>
                  <a:pt x="187968" y="264028"/>
                </a:lnTo>
                <a:lnTo>
                  <a:pt x="193876" y="267458"/>
                </a:lnTo>
                <a:lnTo>
                  <a:pt x="199720" y="271651"/>
                </a:lnTo>
                <a:lnTo>
                  <a:pt x="205521" y="276350"/>
                </a:lnTo>
                <a:lnTo>
                  <a:pt x="211293" y="281389"/>
                </a:lnTo>
                <a:lnTo>
                  <a:pt x="217047" y="285700"/>
                </a:lnTo>
                <a:lnTo>
                  <a:pt x="222787" y="289527"/>
                </a:lnTo>
                <a:lnTo>
                  <a:pt x="228519" y="293030"/>
                </a:lnTo>
                <a:lnTo>
                  <a:pt x="234245" y="297271"/>
                </a:lnTo>
                <a:lnTo>
                  <a:pt x="239967" y="302003"/>
                </a:lnTo>
                <a:lnTo>
                  <a:pt x="250453" y="311389"/>
                </a:lnTo>
                <a:lnTo>
                  <a:pt x="258289" y="318735"/>
                </a:lnTo>
                <a:lnTo>
                  <a:pt x="264946" y="327715"/>
                </a:lnTo>
                <a:lnTo>
                  <a:pt x="271080" y="337104"/>
                </a:lnTo>
                <a:lnTo>
                  <a:pt x="279888" y="347744"/>
                </a:lnTo>
                <a:lnTo>
                  <a:pt x="285658" y="353943"/>
                </a:lnTo>
                <a:lnTo>
                  <a:pt x="288531" y="355977"/>
                </a:lnTo>
                <a:lnTo>
                  <a:pt x="297124" y="359792"/>
                </a:lnTo>
                <a:lnTo>
                  <a:pt x="305702" y="365579"/>
                </a:lnTo>
                <a:lnTo>
                  <a:pt x="311419" y="367267"/>
                </a:lnTo>
                <a:lnTo>
                  <a:pt x="313324" y="368670"/>
                </a:lnTo>
                <a:lnTo>
                  <a:pt x="314595" y="370557"/>
                </a:lnTo>
                <a:lnTo>
                  <a:pt x="315441" y="372768"/>
                </a:lnTo>
                <a:lnTo>
                  <a:pt x="316959" y="374242"/>
                </a:lnTo>
                <a:lnTo>
                  <a:pt x="318922" y="375225"/>
                </a:lnTo>
                <a:lnTo>
                  <a:pt x="325707" y="3771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"/>
          <p:cNvSpPr/>
          <p:nvPr/>
        </p:nvSpPr>
        <p:spPr>
          <a:xfrm>
            <a:off x="5832157" y="900112"/>
            <a:ext cx="334328" cy="274277"/>
          </a:xfrm>
          <a:custGeom>
            <a:avLst/>
            <a:gdLst/>
            <a:ahLst/>
            <a:cxnLst/>
            <a:rect l="0" t="0" r="0" b="0"/>
            <a:pathLst>
              <a:path w="334328" h="274277">
                <a:moveTo>
                  <a:pt x="0" y="0"/>
                </a:moveTo>
                <a:lnTo>
                  <a:pt x="20400" y="0"/>
                </a:lnTo>
                <a:lnTo>
                  <a:pt x="22172" y="953"/>
                </a:lnTo>
                <a:lnTo>
                  <a:pt x="23354" y="2540"/>
                </a:lnTo>
                <a:lnTo>
                  <a:pt x="24142" y="4551"/>
                </a:lnTo>
                <a:lnTo>
                  <a:pt x="29802" y="11932"/>
                </a:lnTo>
                <a:lnTo>
                  <a:pt x="37511" y="20151"/>
                </a:lnTo>
                <a:lnTo>
                  <a:pt x="134306" y="117161"/>
                </a:lnTo>
                <a:lnTo>
                  <a:pt x="140973" y="122875"/>
                </a:lnTo>
                <a:lnTo>
                  <a:pt x="148274" y="128589"/>
                </a:lnTo>
                <a:lnTo>
                  <a:pt x="156000" y="134304"/>
                </a:lnTo>
                <a:lnTo>
                  <a:pt x="163055" y="140971"/>
                </a:lnTo>
                <a:lnTo>
                  <a:pt x="169663" y="148273"/>
                </a:lnTo>
                <a:lnTo>
                  <a:pt x="175974" y="155999"/>
                </a:lnTo>
                <a:lnTo>
                  <a:pt x="182086" y="162102"/>
                </a:lnTo>
                <a:lnTo>
                  <a:pt x="188065" y="167123"/>
                </a:lnTo>
                <a:lnTo>
                  <a:pt x="193957" y="171423"/>
                </a:lnTo>
                <a:lnTo>
                  <a:pt x="199790" y="176194"/>
                </a:lnTo>
                <a:lnTo>
                  <a:pt x="205583" y="181280"/>
                </a:lnTo>
                <a:lnTo>
                  <a:pt x="211350" y="186576"/>
                </a:lnTo>
                <a:lnTo>
                  <a:pt x="222838" y="197540"/>
                </a:lnTo>
                <a:lnTo>
                  <a:pt x="228569" y="203131"/>
                </a:lnTo>
                <a:lnTo>
                  <a:pt x="233342" y="208763"/>
                </a:lnTo>
                <a:lnTo>
                  <a:pt x="237476" y="214423"/>
                </a:lnTo>
                <a:lnTo>
                  <a:pt x="241185" y="220101"/>
                </a:lnTo>
                <a:lnTo>
                  <a:pt x="245563" y="224839"/>
                </a:lnTo>
                <a:lnTo>
                  <a:pt x="255507" y="232644"/>
                </a:lnTo>
                <a:lnTo>
                  <a:pt x="260825" y="236058"/>
                </a:lnTo>
                <a:lnTo>
                  <a:pt x="266276" y="239287"/>
                </a:lnTo>
                <a:lnTo>
                  <a:pt x="276460" y="245415"/>
                </a:lnTo>
                <a:lnTo>
                  <a:pt x="284161" y="251313"/>
                </a:lnTo>
                <a:lnTo>
                  <a:pt x="293299" y="257110"/>
                </a:lnTo>
                <a:lnTo>
                  <a:pt x="302758" y="262861"/>
                </a:lnTo>
                <a:lnTo>
                  <a:pt x="310136" y="268592"/>
                </a:lnTo>
                <a:lnTo>
                  <a:pt x="316591" y="271774"/>
                </a:lnTo>
                <a:lnTo>
                  <a:pt x="325580" y="273566"/>
                </a:lnTo>
                <a:lnTo>
                  <a:pt x="333816" y="274276"/>
                </a:lnTo>
                <a:lnTo>
                  <a:pt x="334327" y="2657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"/>
          <p:cNvSpPr/>
          <p:nvPr/>
        </p:nvSpPr>
        <p:spPr>
          <a:xfrm>
            <a:off x="5849302" y="865822"/>
            <a:ext cx="334328" cy="351473"/>
          </a:xfrm>
          <a:custGeom>
            <a:avLst/>
            <a:gdLst/>
            <a:ahLst/>
            <a:cxnLst/>
            <a:rect l="0" t="0" r="0" b="0"/>
            <a:pathLst>
              <a:path w="334328" h="351473">
                <a:moveTo>
                  <a:pt x="334327" y="0"/>
                </a:moveTo>
                <a:lnTo>
                  <a:pt x="334327" y="4551"/>
                </a:lnTo>
                <a:lnTo>
                  <a:pt x="333375" y="5891"/>
                </a:lnTo>
                <a:lnTo>
                  <a:pt x="331788" y="6785"/>
                </a:lnTo>
                <a:lnTo>
                  <a:pt x="329777" y="7381"/>
                </a:lnTo>
                <a:lnTo>
                  <a:pt x="328436" y="9683"/>
                </a:lnTo>
                <a:lnTo>
                  <a:pt x="326946" y="17321"/>
                </a:lnTo>
                <a:lnTo>
                  <a:pt x="323745" y="24526"/>
                </a:lnTo>
                <a:lnTo>
                  <a:pt x="319147" y="31855"/>
                </a:lnTo>
                <a:lnTo>
                  <a:pt x="313928" y="41463"/>
                </a:lnTo>
                <a:lnTo>
                  <a:pt x="305635" y="57582"/>
                </a:lnTo>
                <a:lnTo>
                  <a:pt x="301864" y="64106"/>
                </a:lnTo>
                <a:lnTo>
                  <a:pt x="297446" y="71312"/>
                </a:lnTo>
                <a:lnTo>
                  <a:pt x="292594" y="78974"/>
                </a:lnTo>
                <a:lnTo>
                  <a:pt x="287455" y="85987"/>
                </a:lnTo>
                <a:lnTo>
                  <a:pt x="282124" y="92567"/>
                </a:lnTo>
                <a:lnTo>
                  <a:pt x="276665" y="98859"/>
                </a:lnTo>
                <a:lnTo>
                  <a:pt x="270169" y="104958"/>
                </a:lnTo>
                <a:lnTo>
                  <a:pt x="262980" y="110930"/>
                </a:lnTo>
                <a:lnTo>
                  <a:pt x="255330" y="116816"/>
                </a:lnTo>
                <a:lnTo>
                  <a:pt x="248325" y="123597"/>
                </a:lnTo>
                <a:lnTo>
                  <a:pt x="241751" y="130976"/>
                </a:lnTo>
                <a:lnTo>
                  <a:pt x="235462" y="138752"/>
                </a:lnTo>
                <a:lnTo>
                  <a:pt x="228412" y="146794"/>
                </a:lnTo>
                <a:lnTo>
                  <a:pt x="220855" y="155013"/>
                </a:lnTo>
                <a:lnTo>
                  <a:pt x="212959" y="163349"/>
                </a:lnTo>
                <a:lnTo>
                  <a:pt x="205790" y="171765"/>
                </a:lnTo>
                <a:lnTo>
                  <a:pt x="199106" y="180232"/>
                </a:lnTo>
                <a:lnTo>
                  <a:pt x="192745" y="188735"/>
                </a:lnTo>
                <a:lnTo>
                  <a:pt x="184694" y="197261"/>
                </a:lnTo>
                <a:lnTo>
                  <a:pt x="175517" y="205802"/>
                </a:lnTo>
                <a:lnTo>
                  <a:pt x="165589" y="214354"/>
                </a:lnTo>
                <a:lnTo>
                  <a:pt x="157065" y="221960"/>
                </a:lnTo>
                <a:lnTo>
                  <a:pt x="142514" y="235491"/>
                </a:lnTo>
                <a:lnTo>
                  <a:pt x="111760" y="265592"/>
                </a:lnTo>
                <a:lnTo>
                  <a:pt x="80428" y="296783"/>
                </a:lnTo>
                <a:lnTo>
                  <a:pt x="74574" y="301678"/>
                </a:lnTo>
                <a:lnTo>
                  <a:pt x="68766" y="305894"/>
                </a:lnTo>
                <a:lnTo>
                  <a:pt x="62989" y="309657"/>
                </a:lnTo>
                <a:lnTo>
                  <a:pt x="54030" y="318918"/>
                </a:lnTo>
                <a:lnTo>
                  <a:pt x="50308" y="324054"/>
                </a:lnTo>
                <a:lnTo>
                  <a:pt x="41091" y="332302"/>
                </a:lnTo>
                <a:lnTo>
                  <a:pt x="31598" y="338190"/>
                </a:lnTo>
                <a:lnTo>
                  <a:pt x="24203" y="340806"/>
                </a:lnTo>
                <a:lnTo>
                  <a:pt x="17742" y="344510"/>
                </a:lnTo>
                <a:lnTo>
                  <a:pt x="14686" y="346831"/>
                </a:lnTo>
                <a:lnTo>
                  <a:pt x="8749" y="349409"/>
                </a:lnTo>
                <a:lnTo>
                  <a:pt x="0" y="3514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7"/>
          <p:cNvSpPr/>
          <p:nvPr/>
        </p:nvSpPr>
        <p:spPr>
          <a:xfrm>
            <a:off x="7358062" y="2708910"/>
            <a:ext cx="428626" cy="377191"/>
          </a:xfrm>
          <a:custGeom>
            <a:avLst/>
            <a:gdLst/>
            <a:ahLst/>
            <a:cxnLst/>
            <a:rect l="0" t="0" r="0" b="0"/>
            <a:pathLst>
              <a:path w="428626" h="377191">
                <a:moveTo>
                  <a:pt x="0" y="0"/>
                </a:moveTo>
                <a:lnTo>
                  <a:pt x="4551" y="0"/>
                </a:lnTo>
                <a:lnTo>
                  <a:pt x="16483" y="4551"/>
                </a:lnTo>
                <a:lnTo>
                  <a:pt x="27532" y="11931"/>
                </a:lnTo>
                <a:lnTo>
                  <a:pt x="36839" y="20151"/>
                </a:lnTo>
                <a:lnTo>
                  <a:pt x="50179" y="33170"/>
                </a:lnTo>
                <a:lnTo>
                  <a:pt x="108703" y="91558"/>
                </a:lnTo>
                <a:lnTo>
                  <a:pt x="114378" y="98186"/>
                </a:lnTo>
                <a:lnTo>
                  <a:pt x="120067" y="105462"/>
                </a:lnTo>
                <a:lnTo>
                  <a:pt x="125764" y="113170"/>
                </a:lnTo>
                <a:lnTo>
                  <a:pt x="132421" y="120214"/>
                </a:lnTo>
                <a:lnTo>
                  <a:pt x="139716" y="126815"/>
                </a:lnTo>
                <a:lnTo>
                  <a:pt x="147436" y="133121"/>
                </a:lnTo>
                <a:lnTo>
                  <a:pt x="155441" y="139230"/>
                </a:lnTo>
                <a:lnTo>
                  <a:pt x="163635" y="145207"/>
                </a:lnTo>
                <a:lnTo>
                  <a:pt x="171955" y="151097"/>
                </a:lnTo>
                <a:lnTo>
                  <a:pt x="180359" y="157881"/>
                </a:lnTo>
                <a:lnTo>
                  <a:pt x="188819" y="165262"/>
                </a:lnTo>
                <a:lnTo>
                  <a:pt x="197317" y="173039"/>
                </a:lnTo>
                <a:lnTo>
                  <a:pt x="205840" y="180129"/>
                </a:lnTo>
                <a:lnTo>
                  <a:pt x="214379" y="186761"/>
                </a:lnTo>
                <a:lnTo>
                  <a:pt x="222929" y="193087"/>
                </a:lnTo>
                <a:lnTo>
                  <a:pt x="230535" y="200162"/>
                </a:lnTo>
                <a:lnTo>
                  <a:pt x="237510" y="207736"/>
                </a:lnTo>
                <a:lnTo>
                  <a:pt x="244065" y="215643"/>
                </a:lnTo>
                <a:lnTo>
                  <a:pt x="251292" y="222820"/>
                </a:lnTo>
                <a:lnTo>
                  <a:pt x="258968" y="229509"/>
                </a:lnTo>
                <a:lnTo>
                  <a:pt x="266943" y="235873"/>
                </a:lnTo>
                <a:lnTo>
                  <a:pt x="275117" y="242021"/>
                </a:lnTo>
                <a:lnTo>
                  <a:pt x="291819" y="253932"/>
                </a:lnTo>
                <a:lnTo>
                  <a:pt x="299321" y="260728"/>
                </a:lnTo>
                <a:lnTo>
                  <a:pt x="306227" y="268116"/>
                </a:lnTo>
                <a:lnTo>
                  <a:pt x="312738" y="275899"/>
                </a:lnTo>
                <a:lnTo>
                  <a:pt x="318981" y="282993"/>
                </a:lnTo>
                <a:lnTo>
                  <a:pt x="330999" y="295954"/>
                </a:lnTo>
                <a:lnTo>
                  <a:pt x="342691" y="305525"/>
                </a:lnTo>
                <a:lnTo>
                  <a:pt x="354237" y="313906"/>
                </a:lnTo>
                <a:lnTo>
                  <a:pt x="365718" y="323981"/>
                </a:lnTo>
                <a:lnTo>
                  <a:pt x="374631" y="332269"/>
                </a:lnTo>
                <a:lnTo>
                  <a:pt x="381768" y="340080"/>
                </a:lnTo>
                <a:lnTo>
                  <a:pt x="388115" y="349901"/>
                </a:lnTo>
                <a:lnTo>
                  <a:pt x="391140" y="353282"/>
                </a:lnTo>
                <a:lnTo>
                  <a:pt x="394111" y="355536"/>
                </a:lnTo>
                <a:lnTo>
                  <a:pt x="399950" y="358993"/>
                </a:lnTo>
                <a:lnTo>
                  <a:pt x="411461" y="368974"/>
                </a:lnTo>
                <a:lnTo>
                  <a:pt x="419550" y="376709"/>
                </a:lnTo>
                <a:lnTo>
                  <a:pt x="428625" y="3771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8"/>
          <p:cNvSpPr/>
          <p:nvPr/>
        </p:nvSpPr>
        <p:spPr>
          <a:xfrm>
            <a:off x="7418069" y="2691764"/>
            <a:ext cx="240032" cy="385764"/>
          </a:xfrm>
          <a:custGeom>
            <a:avLst/>
            <a:gdLst/>
            <a:ahLst/>
            <a:cxnLst/>
            <a:rect l="0" t="0" r="0" b="0"/>
            <a:pathLst>
              <a:path w="240032" h="385764">
                <a:moveTo>
                  <a:pt x="240031" y="0"/>
                </a:moveTo>
                <a:lnTo>
                  <a:pt x="235480" y="0"/>
                </a:lnTo>
                <a:lnTo>
                  <a:pt x="234139" y="953"/>
                </a:lnTo>
                <a:lnTo>
                  <a:pt x="233246" y="2541"/>
                </a:lnTo>
                <a:lnTo>
                  <a:pt x="232253" y="6845"/>
                </a:lnTo>
                <a:lnTo>
                  <a:pt x="231812" y="11932"/>
                </a:lnTo>
                <a:lnTo>
                  <a:pt x="229075" y="19909"/>
                </a:lnTo>
                <a:lnTo>
                  <a:pt x="224684" y="28851"/>
                </a:lnTo>
                <a:lnTo>
                  <a:pt x="219557" y="36000"/>
                </a:lnTo>
                <a:lnTo>
                  <a:pt x="211564" y="47433"/>
                </a:lnTo>
                <a:lnTo>
                  <a:pt x="206766" y="54482"/>
                </a:lnTo>
                <a:lnTo>
                  <a:pt x="202613" y="62039"/>
                </a:lnTo>
                <a:lnTo>
                  <a:pt x="198893" y="69935"/>
                </a:lnTo>
                <a:lnTo>
                  <a:pt x="195461" y="78056"/>
                </a:lnTo>
                <a:lnTo>
                  <a:pt x="189106" y="92159"/>
                </a:lnTo>
                <a:lnTo>
                  <a:pt x="186080" y="98587"/>
                </a:lnTo>
                <a:lnTo>
                  <a:pt x="182156" y="105730"/>
                </a:lnTo>
                <a:lnTo>
                  <a:pt x="177634" y="113349"/>
                </a:lnTo>
                <a:lnTo>
                  <a:pt x="172716" y="121286"/>
                </a:lnTo>
                <a:lnTo>
                  <a:pt x="168484" y="129435"/>
                </a:lnTo>
                <a:lnTo>
                  <a:pt x="164710" y="137725"/>
                </a:lnTo>
                <a:lnTo>
                  <a:pt x="161242" y="146110"/>
                </a:lnTo>
                <a:lnTo>
                  <a:pt x="157025" y="154557"/>
                </a:lnTo>
                <a:lnTo>
                  <a:pt x="152309" y="163046"/>
                </a:lnTo>
                <a:lnTo>
                  <a:pt x="147259" y="171562"/>
                </a:lnTo>
                <a:lnTo>
                  <a:pt x="136569" y="188645"/>
                </a:lnTo>
                <a:lnTo>
                  <a:pt x="97121" y="248606"/>
                </a:lnTo>
                <a:lnTo>
                  <a:pt x="92370" y="256225"/>
                </a:lnTo>
                <a:lnTo>
                  <a:pt x="88250" y="263209"/>
                </a:lnTo>
                <a:lnTo>
                  <a:pt x="84551" y="269771"/>
                </a:lnTo>
                <a:lnTo>
                  <a:pt x="80180" y="277002"/>
                </a:lnTo>
                <a:lnTo>
                  <a:pt x="70244" y="292657"/>
                </a:lnTo>
                <a:lnTo>
                  <a:pt x="65879" y="299880"/>
                </a:lnTo>
                <a:lnTo>
                  <a:pt x="62017" y="306600"/>
                </a:lnTo>
                <a:lnTo>
                  <a:pt x="55186" y="318195"/>
                </a:lnTo>
                <a:lnTo>
                  <a:pt x="48975" y="326523"/>
                </a:lnTo>
                <a:lnTo>
                  <a:pt x="45033" y="331029"/>
                </a:lnTo>
                <a:lnTo>
                  <a:pt x="40499" y="335939"/>
                </a:lnTo>
                <a:lnTo>
                  <a:pt x="27557" y="349411"/>
                </a:lnTo>
                <a:lnTo>
                  <a:pt x="14651" y="362496"/>
                </a:lnTo>
                <a:lnTo>
                  <a:pt x="12626" y="365489"/>
                </a:lnTo>
                <a:lnTo>
                  <a:pt x="8821" y="374253"/>
                </a:lnTo>
                <a:lnTo>
                  <a:pt x="1350" y="384059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9"/>
          <p:cNvSpPr/>
          <p:nvPr/>
        </p:nvSpPr>
        <p:spPr>
          <a:xfrm>
            <a:off x="7993619" y="2511742"/>
            <a:ext cx="230266" cy="2751774"/>
          </a:xfrm>
          <a:custGeom>
            <a:avLst/>
            <a:gdLst/>
            <a:ahLst/>
            <a:cxnLst/>
            <a:rect l="0" t="0" r="0" b="0"/>
            <a:pathLst>
              <a:path w="230266" h="2751774">
                <a:moveTo>
                  <a:pt x="7381" y="0"/>
                </a:moveTo>
                <a:lnTo>
                  <a:pt x="7381" y="25789"/>
                </a:lnTo>
                <a:lnTo>
                  <a:pt x="4841" y="35592"/>
                </a:lnTo>
                <a:lnTo>
                  <a:pt x="1489" y="46299"/>
                </a:lnTo>
                <a:lnTo>
                  <a:pt x="0" y="57407"/>
                </a:lnTo>
                <a:lnTo>
                  <a:pt x="1879" y="68694"/>
                </a:lnTo>
                <a:lnTo>
                  <a:pt x="4935" y="81013"/>
                </a:lnTo>
                <a:lnTo>
                  <a:pt x="7317" y="161250"/>
                </a:lnTo>
                <a:lnTo>
                  <a:pt x="7381" y="460071"/>
                </a:lnTo>
                <a:lnTo>
                  <a:pt x="14165" y="534037"/>
                </a:lnTo>
                <a:lnTo>
                  <a:pt x="15717" y="617555"/>
                </a:lnTo>
                <a:lnTo>
                  <a:pt x="15922" y="702989"/>
                </a:lnTo>
                <a:lnTo>
                  <a:pt x="22734" y="788676"/>
                </a:lnTo>
                <a:lnTo>
                  <a:pt x="24172" y="861802"/>
                </a:lnTo>
                <a:lnTo>
                  <a:pt x="24494" y="972891"/>
                </a:lnTo>
                <a:lnTo>
                  <a:pt x="31306" y="1064954"/>
                </a:lnTo>
                <a:lnTo>
                  <a:pt x="37295" y="1138837"/>
                </a:lnTo>
                <a:lnTo>
                  <a:pt x="44925" y="1195742"/>
                </a:lnTo>
                <a:lnTo>
                  <a:pt x="52082" y="1294620"/>
                </a:lnTo>
                <a:lnTo>
                  <a:pt x="56776" y="1334529"/>
                </a:lnTo>
                <a:lnTo>
                  <a:pt x="63820" y="1394483"/>
                </a:lnTo>
                <a:lnTo>
                  <a:pt x="69223" y="1474475"/>
                </a:lnTo>
                <a:lnTo>
                  <a:pt x="73919" y="1514477"/>
                </a:lnTo>
                <a:lnTo>
                  <a:pt x="80964" y="1575436"/>
                </a:lnTo>
                <a:lnTo>
                  <a:pt x="86369" y="1661278"/>
                </a:lnTo>
                <a:lnTo>
                  <a:pt x="91064" y="1702276"/>
                </a:lnTo>
                <a:lnTo>
                  <a:pt x="113140" y="1870440"/>
                </a:lnTo>
                <a:lnTo>
                  <a:pt x="120615" y="1971514"/>
                </a:lnTo>
                <a:lnTo>
                  <a:pt x="126056" y="2051653"/>
                </a:lnTo>
                <a:lnTo>
                  <a:pt x="133022" y="2125797"/>
                </a:lnTo>
                <a:lnTo>
                  <a:pt x="137926" y="2201121"/>
                </a:lnTo>
                <a:lnTo>
                  <a:pt x="145121" y="2253972"/>
                </a:lnTo>
                <a:lnTo>
                  <a:pt x="150514" y="2287641"/>
                </a:lnTo>
                <a:lnTo>
                  <a:pt x="173125" y="2413237"/>
                </a:lnTo>
                <a:lnTo>
                  <a:pt x="181692" y="2457050"/>
                </a:lnTo>
                <a:lnTo>
                  <a:pt x="187227" y="2513569"/>
                </a:lnTo>
                <a:lnTo>
                  <a:pt x="193913" y="2550596"/>
                </a:lnTo>
                <a:lnTo>
                  <a:pt x="199187" y="2574096"/>
                </a:lnTo>
                <a:lnTo>
                  <a:pt x="216009" y="2643142"/>
                </a:lnTo>
                <a:lnTo>
                  <a:pt x="221522" y="2681102"/>
                </a:lnTo>
                <a:lnTo>
                  <a:pt x="228256" y="2707933"/>
                </a:lnTo>
                <a:lnTo>
                  <a:pt x="230265" y="27517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0"/>
          <p:cNvSpPr/>
          <p:nvPr/>
        </p:nvSpPr>
        <p:spPr>
          <a:xfrm>
            <a:off x="8215312" y="2670024"/>
            <a:ext cx="342889" cy="510222"/>
          </a:xfrm>
          <a:custGeom>
            <a:avLst/>
            <a:gdLst/>
            <a:ahLst/>
            <a:cxnLst/>
            <a:rect l="0" t="0" r="0" b="0"/>
            <a:pathLst>
              <a:path w="342889" h="510222">
                <a:moveTo>
                  <a:pt x="0" y="4596"/>
                </a:moveTo>
                <a:lnTo>
                  <a:pt x="7382" y="11976"/>
                </a:lnTo>
                <a:lnTo>
                  <a:pt x="8043" y="15178"/>
                </a:lnTo>
                <a:lnTo>
                  <a:pt x="8468" y="29546"/>
                </a:lnTo>
                <a:lnTo>
                  <a:pt x="11066" y="39815"/>
                </a:lnTo>
                <a:lnTo>
                  <a:pt x="14443" y="50728"/>
                </a:lnTo>
                <a:lnTo>
                  <a:pt x="15945" y="61929"/>
                </a:lnTo>
                <a:lnTo>
                  <a:pt x="19151" y="75797"/>
                </a:lnTo>
                <a:lnTo>
                  <a:pt x="22799" y="90533"/>
                </a:lnTo>
                <a:lnTo>
                  <a:pt x="24421" y="103433"/>
                </a:lnTo>
                <a:lnTo>
                  <a:pt x="27682" y="118056"/>
                </a:lnTo>
                <a:lnTo>
                  <a:pt x="29884" y="125955"/>
                </a:lnTo>
                <a:lnTo>
                  <a:pt x="34872" y="142353"/>
                </a:lnTo>
                <a:lnTo>
                  <a:pt x="39311" y="158214"/>
                </a:lnTo>
                <a:lnTo>
                  <a:pt x="41284" y="171613"/>
                </a:lnTo>
                <a:lnTo>
                  <a:pt x="42162" y="186458"/>
                </a:lnTo>
                <a:lnTo>
                  <a:pt x="42395" y="194417"/>
                </a:lnTo>
                <a:lnTo>
                  <a:pt x="44456" y="201628"/>
                </a:lnTo>
                <a:lnTo>
                  <a:pt x="51826" y="214721"/>
                </a:lnTo>
                <a:lnTo>
                  <a:pt x="58911" y="226890"/>
                </a:lnTo>
                <a:lnTo>
                  <a:pt x="62134" y="232801"/>
                </a:lnTo>
                <a:lnTo>
                  <a:pt x="70796" y="241911"/>
                </a:lnTo>
                <a:lnTo>
                  <a:pt x="75771" y="245673"/>
                </a:lnTo>
                <a:lnTo>
                  <a:pt x="83841" y="254934"/>
                </a:lnTo>
                <a:lnTo>
                  <a:pt x="87327" y="260070"/>
                </a:lnTo>
                <a:lnTo>
                  <a:pt x="96279" y="268317"/>
                </a:lnTo>
                <a:lnTo>
                  <a:pt x="106609" y="275158"/>
                </a:lnTo>
                <a:lnTo>
                  <a:pt x="112030" y="278315"/>
                </a:lnTo>
                <a:lnTo>
                  <a:pt x="122181" y="284364"/>
                </a:lnTo>
                <a:lnTo>
                  <a:pt x="129867" y="290227"/>
                </a:lnTo>
                <a:lnTo>
                  <a:pt x="134203" y="292171"/>
                </a:lnTo>
                <a:lnTo>
                  <a:pt x="144101" y="294332"/>
                </a:lnTo>
                <a:lnTo>
                  <a:pt x="152311" y="295292"/>
                </a:lnTo>
                <a:lnTo>
                  <a:pt x="162286" y="295833"/>
                </a:lnTo>
                <a:lnTo>
                  <a:pt x="169283" y="295959"/>
                </a:lnTo>
                <a:lnTo>
                  <a:pt x="178742" y="296016"/>
                </a:lnTo>
                <a:lnTo>
                  <a:pt x="182979" y="295078"/>
                </a:lnTo>
                <a:lnTo>
                  <a:pt x="190226" y="291496"/>
                </a:lnTo>
                <a:lnTo>
                  <a:pt x="199163" y="286730"/>
                </a:lnTo>
                <a:lnTo>
                  <a:pt x="204213" y="284125"/>
                </a:lnTo>
                <a:lnTo>
                  <a:pt x="212364" y="276151"/>
                </a:lnTo>
                <a:lnTo>
                  <a:pt x="222307" y="260951"/>
                </a:lnTo>
                <a:lnTo>
                  <a:pt x="229295" y="249977"/>
                </a:lnTo>
                <a:lnTo>
                  <a:pt x="238752" y="238749"/>
                </a:lnTo>
                <a:lnTo>
                  <a:pt x="249305" y="224869"/>
                </a:lnTo>
                <a:lnTo>
                  <a:pt x="259393" y="210127"/>
                </a:lnTo>
                <a:lnTo>
                  <a:pt x="267050" y="197225"/>
                </a:lnTo>
                <a:lnTo>
                  <a:pt x="273629" y="182601"/>
                </a:lnTo>
                <a:lnTo>
                  <a:pt x="279728" y="167529"/>
                </a:lnTo>
                <a:lnTo>
                  <a:pt x="285614" y="154481"/>
                </a:lnTo>
                <a:lnTo>
                  <a:pt x="288865" y="139791"/>
                </a:lnTo>
                <a:lnTo>
                  <a:pt x="291262" y="124690"/>
                </a:lnTo>
                <a:lnTo>
                  <a:pt x="295502" y="111628"/>
                </a:lnTo>
                <a:lnTo>
                  <a:pt x="298022" y="99473"/>
                </a:lnTo>
                <a:lnTo>
                  <a:pt x="299141" y="87721"/>
                </a:lnTo>
                <a:lnTo>
                  <a:pt x="299640" y="76148"/>
                </a:lnTo>
                <a:lnTo>
                  <a:pt x="299920" y="58922"/>
                </a:lnTo>
                <a:lnTo>
                  <a:pt x="302525" y="47473"/>
                </a:lnTo>
                <a:lnTo>
                  <a:pt x="306807" y="32857"/>
                </a:lnTo>
                <a:lnTo>
                  <a:pt x="308254" y="19386"/>
                </a:lnTo>
                <a:lnTo>
                  <a:pt x="308589" y="4801"/>
                </a:lnTo>
                <a:lnTo>
                  <a:pt x="308601" y="560"/>
                </a:lnTo>
                <a:lnTo>
                  <a:pt x="307652" y="0"/>
                </a:lnTo>
                <a:lnTo>
                  <a:pt x="306066" y="579"/>
                </a:lnTo>
                <a:lnTo>
                  <a:pt x="301228" y="3802"/>
                </a:lnTo>
                <a:lnTo>
                  <a:pt x="300832" y="5019"/>
                </a:lnTo>
                <a:lnTo>
                  <a:pt x="300108" y="19171"/>
                </a:lnTo>
                <a:lnTo>
                  <a:pt x="300069" y="24726"/>
                </a:lnTo>
                <a:lnTo>
                  <a:pt x="302592" y="32910"/>
                </a:lnTo>
                <a:lnTo>
                  <a:pt x="305936" y="42897"/>
                </a:lnTo>
                <a:lnTo>
                  <a:pt x="307422" y="53686"/>
                </a:lnTo>
                <a:lnTo>
                  <a:pt x="308082" y="64831"/>
                </a:lnTo>
                <a:lnTo>
                  <a:pt x="308376" y="77087"/>
                </a:lnTo>
                <a:lnTo>
                  <a:pt x="308507" y="92059"/>
                </a:lnTo>
                <a:lnTo>
                  <a:pt x="309494" y="100052"/>
                </a:lnTo>
                <a:lnTo>
                  <a:pt x="311103" y="108238"/>
                </a:lnTo>
                <a:lnTo>
                  <a:pt x="315434" y="124001"/>
                </a:lnTo>
                <a:lnTo>
                  <a:pt x="320532" y="137357"/>
                </a:lnTo>
                <a:lnTo>
                  <a:pt x="323434" y="152183"/>
                </a:lnTo>
                <a:lnTo>
                  <a:pt x="324208" y="160137"/>
                </a:lnTo>
                <a:lnTo>
                  <a:pt x="325676" y="168298"/>
                </a:lnTo>
                <a:lnTo>
                  <a:pt x="327607" y="176595"/>
                </a:lnTo>
                <a:lnTo>
                  <a:pt x="329848" y="184985"/>
                </a:lnTo>
                <a:lnTo>
                  <a:pt x="334877" y="201926"/>
                </a:lnTo>
                <a:lnTo>
                  <a:pt x="337551" y="210444"/>
                </a:lnTo>
                <a:lnTo>
                  <a:pt x="339334" y="218981"/>
                </a:lnTo>
                <a:lnTo>
                  <a:pt x="340523" y="227529"/>
                </a:lnTo>
                <a:lnTo>
                  <a:pt x="341315" y="236085"/>
                </a:lnTo>
                <a:lnTo>
                  <a:pt x="341843" y="245599"/>
                </a:lnTo>
                <a:lnTo>
                  <a:pt x="342430" y="266331"/>
                </a:lnTo>
                <a:lnTo>
                  <a:pt x="342859" y="321426"/>
                </a:lnTo>
                <a:lnTo>
                  <a:pt x="342888" y="347391"/>
                </a:lnTo>
                <a:lnTo>
                  <a:pt x="341940" y="355999"/>
                </a:lnTo>
                <a:lnTo>
                  <a:pt x="340355" y="364594"/>
                </a:lnTo>
                <a:lnTo>
                  <a:pt x="338346" y="373182"/>
                </a:lnTo>
                <a:lnTo>
                  <a:pt x="336054" y="381765"/>
                </a:lnTo>
                <a:lnTo>
                  <a:pt x="330967" y="398921"/>
                </a:lnTo>
                <a:lnTo>
                  <a:pt x="322991" y="413532"/>
                </a:lnTo>
                <a:lnTo>
                  <a:pt x="318198" y="420094"/>
                </a:lnTo>
                <a:lnTo>
                  <a:pt x="312144" y="427328"/>
                </a:lnTo>
                <a:lnTo>
                  <a:pt x="305251" y="435007"/>
                </a:lnTo>
                <a:lnTo>
                  <a:pt x="297798" y="442984"/>
                </a:lnTo>
                <a:lnTo>
                  <a:pt x="290925" y="449254"/>
                </a:lnTo>
                <a:lnTo>
                  <a:pt x="284437" y="454387"/>
                </a:lnTo>
                <a:lnTo>
                  <a:pt x="278208" y="458762"/>
                </a:lnTo>
                <a:lnTo>
                  <a:pt x="268746" y="468702"/>
                </a:lnTo>
                <a:lnTo>
                  <a:pt x="264888" y="474020"/>
                </a:lnTo>
                <a:lnTo>
                  <a:pt x="255524" y="482469"/>
                </a:lnTo>
                <a:lnTo>
                  <a:pt x="245011" y="489399"/>
                </a:lnTo>
                <a:lnTo>
                  <a:pt x="239540" y="492580"/>
                </a:lnTo>
                <a:lnTo>
                  <a:pt x="228383" y="498655"/>
                </a:lnTo>
                <a:lnTo>
                  <a:pt x="217073" y="504530"/>
                </a:lnTo>
                <a:lnTo>
                  <a:pt x="211391" y="506478"/>
                </a:lnTo>
                <a:lnTo>
                  <a:pt x="205698" y="507776"/>
                </a:lnTo>
                <a:lnTo>
                  <a:pt x="199996" y="508642"/>
                </a:lnTo>
                <a:lnTo>
                  <a:pt x="194291" y="509219"/>
                </a:lnTo>
                <a:lnTo>
                  <a:pt x="188582" y="509604"/>
                </a:lnTo>
                <a:lnTo>
                  <a:pt x="182871" y="509860"/>
                </a:lnTo>
                <a:lnTo>
                  <a:pt x="168906" y="510145"/>
                </a:lnTo>
                <a:lnTo>
                  <a:pt x="161182" y="510221"/>
                </a:lnTo>
                <a:lnTo>
                  <a:pt x="155080" y="509319"/>
                </a:lnTo>
                <a:lnTo>
                  <a:pt x="145760" y="505777"/>
                </a:lnTo>
                <a:lnTo>
                  <a:pt x="140036" y="504452"/>
                </a:lnTo>
                <a:lnTo>
                  <a:pt x="133362" y="503568"/>
                </a:lnTo>
                <a:lnTo>
                  <a:pt x="126056" y="502979"/>
                </a:lnTo>
                <a:lnTo>
                  <a:pt x="119280" y="502586"/>
                </a:lnTo>
                <a:lnTo>
                  <a:pt x="106671" y="502150"/>
                </a:lnTo>
                <a:lnTo>
                  <a:pt x="101595" y="501081"/>
                </a:lnTo>
                <a:lnTo>
                  <a:pt x="97257" y="499416"/>
                </a:lnTo>
                <a:lnTo>
                  <a:pt x="85725" y="49322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1"/>
          <p:cNvSpPr/>
          <p:nvPr/>
        </p:nvSpPr>
        <p:spPr>
          <a:xfrm>
            <a:off x="7220902" y="3248977"/>
            <a:ext cx="1525906" cy="60009"/>
          </a:xfrm>
          <a:custGeom>
            <a:avLst/>
            <a:gdLst/>
            <a:ahLst/>
            <a:cxnLst/>
            <a:rect l="0" t="0" r="0" b="0"/>
            <a:pathLst>
              <a:path w="1525906" h="60009">
                <a:moveTo>
                  <a:pt x="0" y="60008"/>
                </a:moveTo>
                <a:lnTo>
                  <a:pt x="7381" y="52627"/>
                </a:lnTo>
                <a:lnTo>
                  <a:pt x="10583" y="51964"/>
                </a:lnTo>
                <a:lnTo>
                  <a:pt x="55603" y="51441"/>
                </a:lnTo>
                <a:lnTo>
                  <a:pt x="103236" y="50483"/>
                </a:lnTo>
                <a:lnTo>
                  <a:pt x="111686" y="48895"/>
                </a:lnTo>
                <a:lnTo>
                  <a:pt x="120178" y="46885"/>
                </a:lnTo>
                <a:lnTo>
                  <a:pt x="129649" y="45544"/>
                </a:lnTo>
                <a:lnTo>
                  <a:pt x="150331" y="44054"/>
                </a:lnTo>
                <a:lnTo>
                  <a:pt x="183396" y="43216"/>
                </a:lnTo>
                <a:lnTo>
                  <a:pt x="195607" y="42146"/>
                </a:lnTo>
                <a:lnTo>
                  <a:pt x="208509" y="40479"/>
                </a:lnTo>
                <a:lnTo>
                  <a:pt x="221873" y="38416"/>
                </a:lnTo>
                <a:lnTo>
                  <a:pt x="235546" y="37041"/>
                </a:lnTo>
                <a:lnTo>
                  <a:pt x="263437" y="35513"/>
                </a:lnTo>
                <a:lnTo>
                  <a:pt x="310466" y="34652"/>
                </a:lnTo>
                <a:lnTo>
                  <a:pt x="360595" y="34398"/>
                </a:lnTo>
                <a:lnTo>
                  <a:pt x="377557" y="33409"/>
                </a:lnTo>
                <a:lnTo>
                  <a:pt x="394579" y="31798"/>
                </a:lnTo>
                <a:lnTo>
                  <a:pt x="411643" y="29771"/>
                </a:lnTo>
                <a:lnTo>
                  <a:pt x="428734" y="28420"/>
                </a:lnTo>
                <a:lnTo>
                  <a:pt x="462963" y="26919"/>
                </a:lnTo>
                <a:lnTo>
                  <a:pt x="514364" y="26074"/>
                </a:lnTo>
                <a:lnTo>
                  <a:pt x="565789" y="25823"/>
                </a:lnTo>
                <a:lnTo>
                  <a:pt x="583885" y="24835"/>
                </a:lnTo>
                <a:lnTo>
                  <a:pt x="602617" y="23224"/>
                </a:lnTo>
                <a:lnTo>
                  <a:pt x="621772" y="21198"/>
                </a:lnTo>
                <a:lnTo>
                  <a:pt x="641210" y="19847"/>
                </a:lnTo>
                <a:lnTo>
                  <a:pt x="680587" y="18346"/>
                </a:lnTo>
                <a:lnTo>
                  <a:pt x="740242" y="17501"/>
                </a:lnTo>
                <a:lnTo>
                  <a:pt x="860121" y="17177"/>
                </a:lnTo>
                <a:lnTo>
                  <a:pt x="880119" y="16214"/>
                </a:lnTo>
                <a:lnTo>
                  <a:pt x="900119" y="14619"/>
                </a:lnTo>
                <a:lnTo>
                  <a:pt x="920118" y="12604"/>
                </a:lnTo>
                <a:lnTo>
                  <a:pt x="941073" y="11260"/>
                </a:lnTo>
                <a:lnTo>
                  <a:pt x="984675" y="9767"/>
                </a:lnTo>
                <a:lnTo>
                  <a:pt x="1067910" y="8809"/>
                </a:lnTo>
                <a:lnTo>
                  <a:pt x="1164062" y="8604"/>
                </a:lnTo>
                <a:lnTo>
                  <a:pt x="1182759" y="7641"/>
                </a:lnTo>
                <a:lnTo>
                  <a:pt x="1201891" y="6046"/>
                </a:lnTo>
                <a:lnTo>
                  <a:pt x="1221313" y="4031"/>
                </a:lnTo>
                <a:lnTo>
                  <a:pt x="1239977" y="2687"/>
                </a:lnTo>
                <a:lnTo>
                  <a:pt x="1275954" y="1194"/>
                </a:lnTo>
                <a:lnTo>
                  <a:pt x="1323787" y="354"/>
                </a:lnTo>
                <a:lnTo>
                  <a:pt x="15259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2"/>
          <p:cNvSpPr/>
          <p:nvPr/>
        </p:nvSpPr>
        <p:spPr>
          <a:xfrm>
            <a:off x="7349639" y="3446650"/>
            <a:ext cx="373050" cy="384712"/>
          </a:xfrm>
          <a:custGeom>
            <a:avLst/>
            <a:gdLst/>
            <a:ahLst/>
            <a:cxnLst/>
            <a:rect l="0" t="0" r="0" b="0"/>
            <a:pathLst>
              <a:path w="373050" h="384712">
                <a:moveTo>
                  <a:pt x="145583" y="16640"/>
                </a:moveTo>
                <a:lnTo>
                  <a:pt x="141032" y="16640"/>
                </a:lnTo>
                <a:lnTo>
                  <a:pt x="139692" y="15687"/>
                </a:lnTo>
                <a:lnTo>
                  <a:pt x="138798" y="14100"/>
                </a:lnTo>
                <a:lnTo>
                  <a:pt x="138203" y="12089"/>
                </a:lnTo>
                <a:lnTo>
                  <a:pt x="136852" y="10748"/>
                </a:lnTo>
                <a:lnTo>
                  <a:pt x="135001" y="9854"/>
                </a:lnTo>
                <a:lnTo>
                  <a:pt x="130402" y="8861"/>
                </a:lnTo>
                <a:lnTo>
                  <a:pt x="125183" y="8420"/>
                </a:lnTo>
                <a:lnTo>
                  <a:pt x="122459" y="9255"/>
                </a:lnTo>
                <a:lnTo>
                  <a:pt x="103850" y="20030"/>
                </a:lnTo>
                <a:lnTo>
                  <a:pt x="92472" y="28227"/>
                </a:lnTo>
                <a:lnTo>
                  <a:pt x="86101" y="36395"/>
                </a:lnTo>
                <a:lnTo>
                  <a:pt x="79141" y="46375"/>
                </a:lnTo>
                <a:lnTo>
                  <a:pt x="69699" y="57160"/>
                </a:lnTo>
                <a:lnTo>
                  <a:pt x="61692" y="68304"/>
                </a:lnTo>
                <a:lnTo>
                  <a:pt x="58223" y="73942"/>
                </a:lnTo>
                <a:lnTo>
                  <a:pt x="44239" y="95531"/>
                </a:lnTo>
                <a:lnTo>
                  <a:pt x="39920" y="103524"/>
                </a:lnTo>
                <a:lnTo>
                  <a:pt x="36089" y="111710"/>
                </a:lnTo>
                <a:lnTo>
                  <a:pt x="32582" y="120025"/>
                </a:lnTo>
                <a:lnTo>
                  <a:pt x="29291" y="128425"/>
                </a:lnTo>
                <a:lnTo>
                  <a:pt x="23096" y="145380"/>
                </a:lnTo>
                <a:lnTo>
                  <a:pt x="5600" y="196676"/>
                </a:lnTo>
                <a:lnTo>
                  <a:pt x="3683" y="206196"/>
                </a:lnTo>
                <a:lnTo>
                  <a:pt x="2406" y="216353"/>
                </a:lnTo>
                <a:lnTo>
                  <a:pt x="1554" y="226935"/>
                </a:lnTo>
                <a:lnTo>
                  <a:pt x="986" y="236846"/>
                </a:lnTo>
                <a:lnTo>
                  <a:pt x="355" y="255479"/>
                </a:lnTo>
                <a:lnTo>
                  <a:pt x="0" y="282034"/>
                </a:lnTo>
                <a:lnTo>
                  <a:pt x="903" y="289772"/>
                </a:lnTo>
                <a:lnTo>
                  <a:pt x="2457" y="296835"/>
                </a:lnTo>
                <a:lnTo>
                  <a:pt x="4446" y="303449"/>
                </a:lnTo>
                <a:lnTo>
                  <a:pt x="6724" y="309764"/>
                </a:lnTo>
                <a:lnTo>
                  <a:pt x="9195" y="315878"/>
                </a:lnTo>
                <a:lnTo>
                  <a:pt x="14482" y="327752"/>
                </a:lnTo>
                <a:lnTo>
                  <a:pt x="20006" y="339379"/>
                </a:lnTo>
                <a:lnTo>
                  <a:pt x="28176" y="350897"/>
                </a:lnTo>
                <a:lnTo>
                  <a:pt x="38158" y="361414"/>
                </a:lnTo>
                <a:lnTo>
                  <a:pt x="48944" y="369262"/>
                </a:lnTo>
                <a:lnTo>
                  <a:pt x="60087" y="375926"/>
                </a:lnTo>
                <a:lnTo>
                  <a:pt x="65726" y="379036"/>
                </a:lnTo>
                <a:lnTo>
                  <a:pt x="72342" y="381110"/>
                </a:lnTo>
                <a:lnTo>
                  <a:pt x="79611" y="382493"/>
                </a:lnTo>
                <a:lnTo>
                  <a:pt x="87314" y="383414"/>
                </a:lnTo>
                <a:lnTo>
                  <a:pt x="94355" y="384028"/>
                </a:lnTo>
                <a:lnTo>
                  <a:pt x="100954" y="384438"/>
                </a:lnTo>
                <a:lnTo>
                  <a:pt x="107257" y="384711"/>
                </a:lnTo>
                <a:lnTo>
                  <a:pt x="114318" y="383940"/>
                </a:lnTo>
                <a:lnTo>
                  <a:pt x="121882" y="382474"/>
                </a:lnTo>
                <a:lnTo>
                  <a:pt x="129783" y="380545"/>
                </a:lnTo>
                <a:lnTo>
                  <a:pt x="137907" y="379258"/>
                </a:lnTo>
                <a:lnTo>
                  <a:pt x="146180" y="378400"/>
                </a:lnTo>
                <a:lnTo>
                  <a:pt x="154554" y="377828"/>
                </a:lnTo>
                <a:lnTo>
                  <a:pt x="162041" y="375542"/>
                </a:lnTo>
                <a:lnTo>
                  <a:pt x="168938" y="372113"/>
                </a:lnTo>
                <a:lnTo>
                  <a:pt x="175440" y="367922"/>
                </a:lnTo>
                <a:lnTo>
                  <a:pt x="182633" y="364175"/>
                </a:lnTo>
                <a:lnTo>
                  <a:pt x="190286" y="360725"/>
                </a:lnTo>
                <a:lnTo>
                  <a:pt x="198245" y="357472"/>
                </a:lnTo>
                <a:lnTo>
                  <a:pt x="205456" y="353399"/>
                </a:lnTo>
                <a:lnTo>
                  <a:pt x="212169" y="348778"/>
                </a:lnTo>
                <a:lnTo>
                  <a:pt x="218548" y="343793"/>
                </a:lnTo>
                <a:lnTo>
                  <a:pt x="225659" y="338564"/>
                </a:lnTo>
                <a:lnTo>
                  <a:pt x="241179" y="327675"/>
                </a:lnTo>
                <a:lnTo>
                  <a:pt x="248366" y="322104"/>
                </a:lnTo>
                <a:lnTo>
                  <a:pt x="255063" y="316485"/>
                </a:lnTo>
                <a:lnTo>
                  <a:pt x="261432" y="310834"/>
                </a:lnTo>
                <a:lnTo>
                  <a:pt x="267583" y="304209"/>
                </a:lnTo>
                <a:lnTo>
                  <a:pt x="273589" y="296935"/>
                </a:lnTo>
                <a:lnTo>
                  <a:pt x="279498" y="289228"/>
                </a:lnTo>
                <a:lnTo>
                  <a:pt x="285343" y="282185"/>
                </a:lnTo>
                <a:lnTo>
                  <a:pt x="291144" y="275585"/>
                </a:lnTo>
                <a:lnTo>
                  <a:pt x="296916" y="269280"/>
                </a:lnTo>
                <a:lnTo>
                  <a:pt x="302669" y="262219"/>
                </a:lnTo>
                <a:lnTo>
                  <a:pt x="308410" y="254654"/>
                </a:lnTo>
                <a:lnTo>
                  <a:pt x="314142" y="246754"/>
                </a:lnTo>
                <a:lnTo>
                  <a:pt x="318916" y="238629"/>
                </a:lnTo>
                <a:lnTo>
                  <a:pt x="323050" y="230355"/>
                </a:lnTo>
                <a:lnTo>
                  <a:pt x="326759" y="221981"/>
                </a:lnTo>
                <a:lnTo>
                  <a:pt x="331137" y="213542"/>
                </a:lnTo>
                <a:lnTo>
                  <a:pt x="335961" y="205058"/>
                </a:lnTo>
                <a:lnTo>
                  <a:pt x="341082" y="196544"/>
                </a:lnTo>
                <a:lnTo>
                  <a:pt x="345448" y="188011"/>
                </a:lnTo>
                <a:lnTo>
                  <a:pt x="349311" y="179465"/>
                </a:lnTo>
                <a:lnTo>
                  <a:pt x="352839" y="170910"/>
                </a:lnTo>
                <a:lnTo>
                  <a:pt x="356144" y="163301"/>
                </a:lnTo>
                <a:lnTo>
                  <a:pt x="362356" y="149768"/>
                </a:lnTo>
                <a:lnTo>
                  <a:pt x="364394" y="142539"/>
                </a:lnTo>
                <a:lnTo>
                  <a:pt x="365752" y="134863"/>
                </a:lnTo>
                <a:lnTo>
                  <a:pt x="366657" y="126888"/>
                </a:lnTo>
                <a:lnTo>
                  <a:pt x="368213" y="119666"/>
                </a:lnTo>
                <a:lnTo>
                  <a:pt x="370203" y="112946"/>
                </a:lnTo>
                <a:lnTo>
                  <a:pt x="372482" y="106562"/>
                </a:lnTo>
                <a:lnTo>
                  <a:pt x="373049" y="99448"/>
                </a:lnTo>
                <a:lnTo>
                  <a:pt x="372475" y="91847"/>
                </a:lnTo>
                <a:lnTo>
                  <a:pt x="371139" y="83923"/>
                </a:lnTo>
                <a:lnTo>
                  <a:pt x="369296" y="76735"/>
                </a:lnTo>
                <a:lnTo>
                  <a:pt x="367115" y="70038"/>
                </a:lnTo>
                <a:lnTo>
                  <a:pt x="364709" y="63669"/>
                </a:lnTo>
                <a:lnTo>
                  <a:pt x="362153" y="57517"/>
                </a:lnTo>
                <a:lnTo>
                  <a:pt x="356771" y="45602"/>
                </a:lnTo>
                <a:lnTo>
                  <a:pt x="353050" y="40711"/>
                </a:lnTo>
                <a:lnTo>
                  <a:pt x="343836" y="32735"/>
                </a:lnTo>
                <a:lnTo>
                  <a:pt x="333391" y="26016"/>
                </a:lnTo>
                <a:lnTo>
                  <a:pt x="327938" y="22890"/>
                </a:lnTo>
                <a:lnTo>
                  <a:pt x="321446" y="19854"/>
                </a:lnTo>
                <a:lnTo>
                  <a:pt x="314260" y="16878"/>
                </a:lnTo>
                <a:lnTo>
                  <a:pt x="306612" y="13941"/>
                </a:lnTo>
                <a:lnTo>
                  <a:pt x="290493" y="8138"/>
                </a:lnTo>
                <a:lnTo>
                  <a:pt x="282195" y="5257"/>
                </a:lnTo>
                <a:lnTo>
                  <a:pt x="273805" y="3336"/>
                </a:lnTo>
                <a:lnTo>
                  <a:pt x="265355" y="2056"/>
                </a:lnTo>
                <a:lnTo>
                  <a:pt x="256864" y="1202"/>
                </a:lnTo>
                <a:lnTo>
                  <a:pt x="248345" y="633"/>
                </a:lnTo>
                <a:lnTo>
                  <a:pt x="239808" y="253"/>
                </a:lnTo>
                <a:lnTo>
                  <a:pt x="231260" y="0"/>
                </a:lnTo>
                <a:lnTo>
                  <a:pt x="222703" y="784"/>
                </a:lnTo>
                <a:lnTo>
                  <a:pt x="214141" y="2260"/>
                </a:lnTo>
                <a:lnTo>
                  <a:pt x="205576" y="4195"/>
                </a:lnTo>
                <a:lnTo>
                  <a:pt x="197961" y="6438"/>
                </a:lnTo>
                <a:lnTo>
                  <a:pt x="190979" y="8886"/>
                </a:lnTo>
                <a:lnTo>
                  <a:pt x="184420" y="11471"/>
                </a:lnTo>
                <a:lnTo>
                  <a:pt x="169512" y="16882"/>
                </a:lnTo>
                <a:lnTo>
                  <a:pt x="161535" y="19659"/>
                </a:lnTo>
                <a:lnTo>
                  <a:pt x="154313" y="22463"/>
                </a:lnTo>
                <a:lnTo>
                  <a:pt x="147594" y="25284"/>
                </a:lnTo>
                <a:lnTo>
                  <a:pt x="141209" y="28118"/>
                </a:lnTo>
                <a:lnTo>
                  <a:pt x="135046" y="30007"/>
                </a:lnTo>
                <a:lnTo>
                  <a:pt x="129034" y="31266"/>
                </a:lnTo>
                <a:lnTo>
                  <a:pt x="123120" y="32105"/>
                </a:lnTo>
                <a:lnTo>
                  <a:pt x="111469" y="35578"/>
                </a:lnTo>
                <a:lnTo>
                  <a:pt x="94148" y="423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"/>
          <p:cNvSpPr/>
          <p:nvPr/>
        </p:nvSpPr>
        <p:spPr>
          <a:xfrm>
            <a:off x="7418100" y="4149090"/>
            <a:ext cx="85695" cy="317183"/>
          </a:xfrm>
          <a:custGeom>
            <a:avLst/>
            <a:gdLst/>
            <a:ahLst/>
            <a:cxnLst/>
            <a:rect l="0" t="0" r="0" b="0"/>
            <a:pathLst>
              <a:path w="85695" h="317183">
                <a:moveTo>
                  <a:pt x="8542" y="0"/>
                </a:moveTo>
                <a:lnTo>
                  <a:pt x="323" y="0"/>
                </a:lnTo>
                <a:lnTo>
                  <a:pt x="0" y="7381"/>
                </a:lnTo>
                <a:lnTo>
                  <a:pt x="2523" y="10583"/>
                </a:lnTo>
                <a:lnTo>
                  <a:pt x="4530" y="12770"/>
                </a:lnTo>
                <a:lnTo>
                  <a:pt x="9299" y="17740"/>
                </a:lnTo>
                <a:lnTo>
                  <a:pt x="11904" y="20399"/>
                </a:lnTo>
                <a:lnTo>
                  <a:pt x="14594" y="24077"/>
                </a:lnTo>
                <a:lnTo>
                  <a:pt x="17339" y="28434"/>
                </a:lnTo>
                <a:lnTo>
                  <a:pt x="20121" y="33243"/>
                </a:lnTo>
                <a:lnTo>
                  <a:pt x="23882" y="38355"/>
                </a:lnTo>
                <a:lnTo>
                  <a:pt x="28294" y="43667"/>
                </a:lnTo>
                <a:lnTo>
                  <a:pt x="33140" y="49114"/>
                </a:lnTo>
                <a:lnTo>
                  <a:pt x="37323" y="55602"/>
                </a:lnTo>
                <a:lnTo>
                  <a:pt x="41064" y="62786"/>
                </a:lnTo>
                <a:lnTo>
                  <a:pt x="44511" y="70432"/>
                </a:lnTo>
                <a:lnTo>
                  <a:pt x="47762" y="78387"/>
                </a:lnTo>
                <a:lnTo>
                  <a:pt x="50881" y="86548"/>
                </a:lnTo>
                <a:lnTo>
                  <a:pt x="56887" y="103236"/>
                </a:lnTo>
                <a:lnTo>
                  <a:pt x="62731" y="120177"/>
                </a:lnTo>
                <a:lnTo>
                  <a:pt x="64671" y="128696"/>
                </a:lnTo>
                <a:lnTo>
                  <a:pt x="65964" y="137232"/>
                </a:lnTo>
                <a:lnTo>
                  <a:pt x="66826" y="145780"/>
                </a:lnTo>
                <a:lnTo>
                  <a:pt x="68353" y="154337"/>
                </a:lnTo>
                <a:lnTo>
                  <a:pt x="70323" y="162899"/>
                </a:lnTo>
                <a:lnTo>
                  <a:pt x="72590" y="171464"/>
                </a:lnTo>
                <a:lnTo>
                  <a:pt x="74100" y="180031"/>
                </a:lnTo>
                <a:lnTo>
                  <a:pt x="75107" y="188601"/>
                </a:lnTo>
                <a:lnTo>
                  <a:pt x="75779" y="197171"/>
                </a:lnTo>
                <a:lnTo>
                  <a:pt x="76227" y="205743"/>
                </a:lnTo>
                <a:lnTo>
                  <a:pt x="76724" y="222886"/>
                </a:lnTo>
                <a:lnTo>
                  <a:pt x="77809" y="231458"/>
                </a:lnTo>
                <a:lnTo>
                  <a:pt x="79485" y="240030"/>
                </a:lnTo>
                <a:lnTo>
                  <a:pt x="81556" y="248603"/>
                </a:lnTo>
                <a:lnTo>
                  <a:pt x="82935" y="255270"/>
                </a:lnTo>
                <a:lnTo>
                  <a:pt x="83855" y="260667"/>
                </a:lnTo>
                <a:lnTo>
                  <a:pt x="84876" y="270157"/>
                </a:lnTo>
                <a:lnTo>
                  <a:pt x="85149" y="275355"/>
                </a:lnTo>
                <a:lnTo>
                  <a:pt x="85452" y="286209"/>
                </a:lnTo>
                <a:lnTo>
                  <a:pt x="85694" y="31718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4"/>
          <p:cNvSpPr/>
          <p:nvPr/>
        </p:nvSpPr>
        <p:spPr>
          <a:xfrm>
            <a:off x="7323922" y="4757783"/>
            <a:ext cx="359896" cy="480015"/>
          </a:xfrm>
          <a:custGeom>
            <a:avLst/>
            <a:gdLst/>
            <a:ahLst/>
            <a:cxnLst/>
            <a:rect l="0" t="0" r="0" b="0"/>
            <a:pathLst>
              <a:path w="359896" h="480015">
                <a:moveTo>
                  <a:pt x="8422" y="111396"/>
                </a:moveTo>
                <a:lnTo>
                  <a:pt x="8422" y="104015"/>
                </a:lnTo>
                <a:lnTo>
                  <a:pt x="2531" y="96216"/>
                </a:lnTo>
                <a:lnTo>
                  <a:pt x="1042" y="90997"/>
                </a:lnTo>
                <a:lnTo>
                  <a:pt x="1597" y="88271"/>
                </a:lnTo>
                <a:lnTo>
                  <a:pt x="4754" y="82704"/>
                </a:lnTo>
                <a:lnTo>
                  <a:pt x="14542" y="71368"/>
                </a:lnTo>
                <a:lnTo>
                  <a:pt x="22830" y="61860"/>
                </a:lnTo>
                <a:lnTo>
                  <a:pt x="32270" y="47401"/>
                </a:lnTo>
                <a:lnTo>
                  <a:pt x="41564" y="36599"/>
                </a:lnTo>
                <a:lnTo>
                  <a:pt x="49504" y="27988"/>
                </a:lnTo>
                <a:lnTo>
                  <a:pt x="57161" y="20986"/>
                </a:lnTo>
                <a:lnTo>
                  <a:pt x="66915" y="14699"/>
                </a:lnTo>
                <a:lnTo>
                  <a:pt x="77599" y="8730"/>
                </a:lnTo>
                <a:lnTo>
                  <a:pt x="83115" y="5805"/>
                </a:lnTo>
                <a:lnTo>
                  <a:pt x="89650" y="3854"/>
                </a:lnTo>
                <a:lnTo>
                  <a:pt x="96864" y="2555"/>
                </a:lnTo>
                <a:lnTo>
                  <a:pt x="104531" y="1688"/>
                </a:lnTo>
                <a:lnTo>
                  <a:pt x="111548" y="1110"/>
                </a:lnTo>
                <a:lnTo>
                  <a:pt x="118130" y="725"/>
                </a:lnTo>
                <a:lnTo>
                  <a:pt x="130524" y="297"/>
                </a:lnTo>
                <a:lnTo>
                  <a:pt x="154002" y="21"/>
                </a:lnTo>
                <a:lnTo>
                  <a:pt x="159768" y="0"/>
                </a:lnTo>
                <a:lnTo>
                  <a:pt x="166470" y="937"/>
                </a:lnTo>
                <a:lnTo>
                  <a:pt x="173795" y="2514"/>
                </a:lnTo>
                <a:lnTo>
                  <a:pt x="181536" y="4519"/>
                </a:lnTo>
                <a:lnTo>
                  <a:pt x="187648" y="7760"/>
                </a:lnTo>
                <a:lnTo>
                  <a:pt x="196981" y="16441"/>
                </a:lnTo>
                <a:lnTo>
                  <a:pt x="206843" y="24109"/>
                </a:lnTo>
                <a:lnTo>
                  <a:pt x="212141" y="27487"/>
                </a:lnTo>
                <a:lnTo>
                  <a:pt x="216625" y="32597"/>
                </a:lnTo>
                <a:lnTo>
                  <a:pt x="224147" y="45895"/>
                </a:lnTo>
                <a:lnTo>
                  <a:pt x="233736" y="64895"/>
                </a:lnTo>
                <a:lnTo>
                  <a:pt x="239689" y="79300"/>
                </a:lnTo>
                <a:lnTo>
                  <a:pt x="242610" y="87141"/>
                </a:lnTo>
                <a:lnTo>
                  <a:pt x="244557" y="95226"/>
                </a:lnTo>
                <a:lnTo>
                  <a:pt x="245857" y="103474"/>
                </a:lnTo>
                <a:lnTo>
                  <a:pt x="246722" y="111830"/>
                </a:lnTo>
                <a:lnTo>
                  <a:pt x="246346" y="120258"/>
                </a:lnTo>
                <a:lnTo>
                  <a:pt x="245143" y="128734"/>
                </a:lnTo>
                <a:lnTo>
                  <a:pt x="243388" y="137242"/>
                </a:lnTo>
                <a:lnTo>
                  <a:pt x="241267" y="145772"/>
                </a:lnTo>
                <a:lnTo>
                  <a:pt x="238900" y="154316"/>
                </a:lnTo>
                <a:lnTo>
                  <a:pt x="236370" y="162870"/>
                </a:lnTo>
                <a:lnTo>
                  <a:pt x="231017" y="182534"/>
                </a:lnTo>
                <a:lnTo>
                  <a:pt x="228257" y="193111"/>
                </a:lnTo>
                <a:lnTo>
                  <a:pt x="224511" y="203020"/>
                </a:lnTo>
                <a:lnTo>
                  <a:pt x="220109" y="212484"/>
                </a:lnTo>
                <a:lnTo>
                  <a:pt x="215270" y="221651"/>
                </a:lnTo>
                <a:lnTo>
                  <a:pt x="211090" y="230619"/>
                </a:lnTo>
                <a:lnTo>
                  <a:pt x="207352" y="239456"/>
                </a:lnTo>
                <a:lnTo>
                  <a:pt x="203907" y="248204"/>
                </a:lnTo>
                <a:lnTo>
                  <a:pt x="199706" y="257847"/>
                </a:lnTo>
                <a:lnTo>
                  <a:pt x="189958" y="278720"/>
                </a:lnTo>
                <a:lnTo>
                  <a:pt x="184691" y="287716"/>
                </a:lnTo>
                <a:lnTo>
                  <a:pt x="179275" y="295618"/>
                </a:lnTo>
                <a:lnTo>
                  <a:pt x="173759" y="302791"/>
                </a:lnTo>
                <a:lnTo>
                  <a:pt x="168177" y="311383"/>
                </a:lnTo>
                <a:lnTo>
                  <a:pt x="162551" y="320920"/>
                </a:lnTo>
                <a:lnTo>
                  <a:pt x="156895" y="331089"/>
                </a:lnTo>
                <a:lnTo>
                  <a:pt x="151219" y="339773"/>
                </a:lnTo>
                <a:lnTo>
                  <a:pt x="145530" y="347468"/>
                </a:lnTo>
                <a:lnTo>
                  <a:pt x="139833" y="354503"/>
                </a:lnTo>
                <a:lnTo>
                  <a:pt x="134130" y="361097"/>
                </a:lnTo>
                <a:lnTo>
                  <a:pt x="128423" y="367399"/>
                </a:lnTo>
                <a:lnTo>
                  <a:pt x="117000" y="379480"/>
                </a:lnTo>
                <a:lnTo>
                  <a:pt x="88432" y="408508"/>
                </a:lnTo>
                <a:lnTo>
                  <a:pt x="79542" y="414896"/>
                </a:lnTo>
                <a:lnTo>
                  <a:pt x="71463" y="418688"/>
                </a:lnTo>
                <a:lnTo>
                  <a:pt x="61524" y="423548"/>
                </a:lnTo>
                <a:lnTo>
                  <a:pt x="50755" y="426343"/>
                </a:lnTo>
                <a:lnTo>
                  <a:pt x="40572" y="427586"/>
                </a:lnTo>
                <a:lnTo>
                  <a:pt x="32871" y="428138"/>
                </a:lnTo>
                <a:lnTo>
                  <a:pt x="29484" y="427332"/>
                </a:lnTo>
                <a:lnTo>
                  <a:pt x="20166" y="422601"/>
                </a:lnTo>
                <a:lnTo>
                  <a:pt x="14277" y="421159"/>
                </a:lnTo>
                <a:lnTo>
                  <a:pt x="8485" y="417979"/>
                </a:lnTo>
                <a:lnTo>
                  <a:pt x="1556" y="412727"/>
                </a:lnTo>
                <a:lnTo>
                  <a:pt x="988" y="411344"/>
                </a:lnTo>
                <a:lnTo>
                  <a:pt x="187" y="404846"/>
                </a:lnTo>
                <a:lnTo>
                  <a:pt x="0" y="399616"/>
                </a:lnTo>
                <a:lnTo>
                  <a:pt x="902" y="396888"/>
                </a:lnTo>
                <a:lnTo>
                  <a:pt x="4445" y="391317"/>
                </a:lnTo>
                <a:lnTo>
                  <a:pt x="11795" y="382825"/>
                </a:lnTo>
                <a:lnTo>
                  <a:pt x="19764" y="377129"/>
                </a:lnTo>
                <a:lnTo>
                  <a:pt x="29656" y="371422"/>
                </a:lnTo>
                <a:lnTo>
                  <a:pt x="40402" y="365711"/>
                </a:lnTo>
                <a:lnTo>
                  <a:pt x="46887" y="362854"/>
                </a:lnTo>
                <a:lnTo>
                  <a:pt x="54068" y="359998"/>
                </a:lnTo>
                <a:lnTo>
                  <a:pt x="61713" y="357141"/>
                </a:lnTo>
                <a:lnTo>
                  <a:pt x="69667" y="355236"/>
                </a:lnTo>
                <a:lnTo>
                  <a:pt x="77827" y="353967"/>
                </a:lnTo>
                <a:lnTo>
                  <a:pt x="86125" y="353120"/>
                </a:lnTo>
                <a:lnTo>
                  <a:pt x="94515" y="353508"/>
                </a:lnTo>
                <a:lnTo>
                  <a:pt x="102964" y="354719"/>
                </a:lnTo>
                <a:lnTo>
                  <a:pt x="111455" y="356479"/>
                </a:lnTo>
                <a:lnTo>
                  <a:pt x="119974" y="357652"/>
                </a:lnTo>
                <a:lnTo>
                  <a:pt x="128510" y="358435"/>
                </a:lnTo>
                <a:lnTo>
                  <a:pt x="137059" y="358956"/>
                </a:lnTo>
                <a:lnTo>
                  <a:pt x="146567" y="360256"/>
                </a:lnTo>
                <a:lnTo>
                  <a:pt x="156717" y="362076"/>
                </a:lnTo>
                <a:lnTo>
                  <a:pt x="167292" y="364241"/>
                </a:lnTo>
                <a:lnTo>
                  <a:pt x="176248" y="366637"/>
                </a:lnTo>
                <a:lnTo>
                  <a:pt x="184124" y="369187"/>
                </a:lnTo>
                <a:lnTo>
                  <a:pt x="198907" y="374560"/>
                </a:lnTo>
                <a:lnTo>
                  <a:pt x="265672" y="397157"/>
                </a:lnTo>
                <a:lnTo>
                  <a:pt x="273267" y="400964"/>
                </a:lnTo>
                <a:lnTo>
                  <a:pt x="280235" y="405406"/>
                </a:lnTo>
                <a:lnTo>
                  <a:pt x="286787" y="410273"/>
                </a:lnTo>
                <a:lnTo>
                  <a:pt x="293058" y="414470"/>
                </a:lnTo>
                <a:lnTo>
                  <a:pt x="299145" y="418221"/>
                </a:lnTo>
                <a:lnTo>
                  <a:pt x="305108" y="421674"/>
                </a:lnTo>
                <a:lnTo>
                  <a:pt x="310987" y="425880"/>
                </a:lnTo>
                <a:lnTo>
                  <a:pt x="316813" y="430590"/>
                </a:lnTo>
                <a:lnTo>
                  <a:pt x="327413" y="439950"/>
                </a:lnTo>
                <a:lnTo>
                  <a:pt x="335298" y="447285"/>
                </a:lnTo>
                <a:lnTo>
                  <a:pt x="345093" y="461321"/>
                </a:lnTo>
                <a:lnTo>
                  <a:pt x="351094" y="469484"/>
                </a:lnTo>
                <a:lnTo>
                  <a:pt x="359895" y="48001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5"/>
          <p:cNvSpPr/>
          <p:nvPr/>
        </p:nvSpPr>
        <p:spPr>
          <a:xfrm>
            <a:off x="8343934" y="3394710"/>
            <a:ext cx="308207" cy="316754"/>
          </a:xfrm>
          <a:custGeom>
            <a:avLst/>
            <a:gdLst/>
            <a:ahLst/>
            <a:cxnLst/>
            <a:rect l="0" t="0" r="0" b="0"/>
            <a:pathLst>
              <a:path w="308207" h="316754">
                <a:moveTo>
                  <a:pt x="128553" y="25717"/>
                </a:moveTo>
                <a:lnTo>
                  <a:pt x="121173" y="18336"/>
                </a:lnTo>
                <a:lnTo>
                  <a:pt x="120510" y="15134"/>
                </a:lnTo>
                <a:lnTo>
                  <a:pt x="120334" y="12947"/>
                </a:lnTo>
                <a:lnTo>
                  <a:pt x="119264" y="11489"/>
                </a:lnTo>
                <a:lnTo>
                  <a:pt x="117598" y="10517"/>
                </a:lnTo>
                <a:lnTo>
                  <a:pt x="113207" y="9436"/>
                </a:lnTo>
                <a:lnTo>
                  <a:pt x="108081" y="8956"/>
                </a:lnTo>
                <a:lnTo>
                  <a:pt x="105379" y="9781"/>
                </a:lnTo>
                <a:lnTo>
                  <a:pt x="99838" y="13237"/>
                </a:lnTo>
                <a:lnTo>
                  <a:pt x="91365" y="20538"/>
                </a:lnTo>
                <a:lnTo>
                  <a:pt x="87568" y="22264"/>
                </a:lnTo>
                <a:lnTo>
                  <a:pt x="78270" y="24182"/>
                </a:lnTo>
                <a:lnTo>
                  <a:pt x="73124" y="25647"/>
                </a:lnTo>
                <a:lnTo>
                  <a:pt x="67788" y="27575"/>
                </a:lnTo>
                <a:lnTo>
                  <a:pt x="62325" y="29813"/>
                </a:lnTo>
                <a:lnTo>
                  <a:pt x="57732" y="33210"/>
                </a:lnTo>
                <a:lnTo>
                  <a:pt x="50086" y="42065"/>
                </a:lnTo>
                <a:lnTo>
                  <a:pt x="43515" y="49810"/>
                </a:lnTo>
                <a:lnTo>
                  <a:pt x="37418" y="57380"/>
                </a:lnTo>
                <a:lnTo>
                  <a:pt x="31534" y="67094"/>
                </a:lnTo>
                <a:lnTo>
                  <a:pt x="28631" y="72352"/>
                </a:lnTo>
                <a:lnTo>
                  <a:pt x="22866" y="83274"/>
                </a:lnTo>
                <a:lnTo>
                  <a:pt x="14265" y="100133"/>
                </a:lnTo>
                <a:lnTo>
                  <a:pt x="12355" y="105808"/>
                </a:lnTo>
                <a:lnTo>
                  <a:pt x="11083" y="111496"/>
                </a:lnTo>
                <a:lnTo>
                  <a:pt x="10235" y="117193"/>
                </a:lnTo>
                <a:lnTo>
                  <a:pt x="8717" y="122896"/>
                </a:lnTo>
                <a:lnTo>
                  <a:pt x="6752" y="128603"/>
                </a:lnTo>
                <a:lnTo>
                  <a:pt x="4490" y="134313"/>
                </a:lnTo>
                <a:lnTo>
                  <a:pt x="2982" y="140024"/>
                </a:lnTo>
                <a:lnTo>
                  <a:pt x="1977" y="145737"/>
                </a:lnTo>
                <a:lnTo>
                  <a:pt x="1306" y="151450"/>
                </a:lnTo>
                <a:lnTo>
                  <a:pt x="859" y="157164"/>
                </a:lnTo>
                <a:lnTo>
                  <a:pt x="562" y="162879"/>
                </a:lnTo>
                <a:lnTo>
                  <a:pt x="363" y="168593"/>
                </a:lnTo>
                <a:lnTo>
                  <a:pt x="84" y="190288"/>
                </a:lnTo>
                <a:lnTo>
                  <a:pt x="0" y="210263"/>
                </a:lnTo>
                <a:lnTo>
                  <a:pt x="941" y="216375"/>
                </a:lnTo>
                <a:lnTo>
                  <a:pt x="2521" y="222355"/>
                </a:lnTo>
                <a:lnTo>
                  <a:pt x="4527" y="228247"/>
                </a:lnTo>
                <a:lnTo>
                  <a:pt x="5864" y="234079"/>
                </a:lnTo>
                <a:lnTo>
                  <a:pt x="6755" y="239873"/>
                </a:lnTo>
                <a:lnTo>
                  <a:pt x="7350" y="245640"/>
                </a:lnTo>
                <a:lnTo>
                  <a:pt x="8698" y="251390"/>
                </a:lnTo>
                <a:lnTo>
                  <a:pt x="10550" y="257128"/>
                </a:lnTo>
                <a:lnTo>
                  <a:pt x="12738" y="262858"/>
                </a:lnTo>
                <a:lnTo>
                  <a:pt x="17707" y="271766"/>
                </a:lnTo>
                <a:lnTo>
                  <a:pt x="20366" y="275474"/>
                </a:lnTo>
                <a:lnTo>
                  <a:pt x="28399" y="282136"/>
                </a:lnTo>
                <a:lnTo>
                  <a:pt x="33209" y="285245"/>
                </a:lnTo>
                <a:lnTo>
                  <a:pt x="41093" y="293780"/>
                </a:lnTo>
                <a:lnTo>
                  <a:pt x="44529" y="298723"/>
                </a:lnTo>
                <a:lnTo>
                  <a:pt x="48725" y="302019"/>
                </a:lnTo>
                <a:lnTo>
                  <a:pt x="53427" y="304216"/>
                </a:lnTo>
                <a:lnTo>
                  <a:pt x="58466" y="305681"/>
                </a:lnTo>
                <a:lnTo>
                  <a:pt x="63731" y="307609"/>
                </a:lnTo>
                <a:lnTo>
                  <a:pt x="69147" y="309848"/>
                </a:lnTo>
                <a:lnTo>
                  <a:pt x="74661" y="312293"/>
                </a:lnTo>
                <a:lnTo>
                  <a:pt x="83329" y="315009"/>
                </a:lnTo>
                <a:lnTo>
                  <a:pt x="91309" y="316216"/>
                </a:lnTo>
                <a:lnTo>
                  <a:pt x="96104" y="316538"/>
                </a:lnTo>
                <a:lnTo>
                  <a:pt x="101205" y="316753"/>
                </a:lnTo>
                <a:lnTo>
                  <a:pt x="106511" y="315943"/>
                </a:lnTo>
                <a:lnTo>
                  <a:pt x="111953" y="314451"/>
                </a:lnTo>
                <a:lnTo>
                  <a:pt x="117487" y="312504"/>
                </a:lnTo>
                <a:lnTo>
                  <a:pt x="123080" y="310254"/>
                </a:lnTo>
                <a:lnTo>
                  <a:pt x="128714" y="307800"/>
                </a:lnTo>
                <a:lnTo>
                  <a:pt x="134377" y="305213"/>
                </a:lnTo>
                <a:lnTo>
                  <a:pt x="141008" y="303487"/>
                </a:lnTo>
                <a:lnTo>
                  <a:pt x="148286" y="302337"/>
                </a:lnTo>
                <a:lnTo>
                  <a:pt x="155996" y="301570"/>
                </a:lnTo>
                <a:lnTo>
                  <a:pt x="163041" y="300107"/>
                </a:lnTo>
                <a:lnTo>
                  <a:pt x="169643" y="298178"/>
                </a:lnTo>
                <a:lnTo>
                  <a:pt x="175949" y="295941"/>
                </a:lnTo>
                <a:lnTo>
                  <a:pt x="182058" y="292544"/>
                </a:lnTo>
                <a:lnTo>
                  <a:pt x="188035" y="288374"/>
                </a:lnTo>
                <a:lnTo>
                  <a:pt x="193926" y="283689"/>
                </a:lnTo>
                <a:lnTo>
                  <a:pt x="199757" y="279614"/>
                </a:lnTo>
                <a:lnTo>
                  <a:pt x="205550" y="275944"/>
                </a:lnTo>
                <a:lnTo>
                  <a:pt x="211317" y="272545"/>
                </a:lnTo>
                <a:lnTo>
                  <a:pt x="217067" y="269326"/>
                </a:lnTo>
                <a:lnTo>
                  <a:pt x="228534" y="263210"/>
                </a:lnTo>
                <a:lnTo>
                  <a:pt x="234260" y="259294"/>
                </a:lnTo>
                <a:lnTo>
                  <a:pt x="239982" y="254777"/>
                </a:lnTo>
                <a:lnTo>
                  <a:pt x="245702" y="249862"/>
                </a:lnTo>
                <a:lnTo>
                  <a:pt x="254596" y="241859"/>
                </a:lnTo>
                <a:lnTo>
                  <a:pt x="261725" y="234175"/>
                </a:lnTo>
                <a:lnTo>
                  <a:pt x="268069" y="224410"/>
                </a:lnTo>
                <a:lnTo>
                  <a:pt x="272046" y="219139"/>
                </a:lnTo>
                <a:lnTo>
                  <a:pt x="276602" y="213720"/>
                </a:lnTo>
                <a:lnTo>
                  <a:pt x="281546" y="208203"/>
                </a:lnTo>
                <a:lnTo>
                  <a:pt x="285793" y="202619"/>
                </a:lnTo>
                <a:lnTo>
                  <a:pt x="289577" y="196992"/>
                </a:lnTo>
                <a:lnTo>
                  <a:pt x="293052" y="191335"/>
                </a:lnTo>
                <a:lnTo>
                  <a:pt x="296914" y="182510"/>
                </a:lnTo>
                <a:lnTo>
                  <a:pt x="298630" y="174460"/>
                </a:lnTo>
                <a:lnTo>
                  <a:pt x="299088" y="169647"/>
                </a:lnTo>
                <a:lnTo>
                  <a:pt x="299393" y="164533"/>
                </a:lnTo>
                <a:lnTo>
                  <a:pt x="300549" y="159218"/>
                </a:lnTo>
                <a:lnTo>
                  <a:pt x="302272" y="153771"/>
                </a:lnTo>
                <a:lnTo>
                  <a:pt x="304373" y="148234"/>
                </a:lnTo>
                <a:lnTo>
                  <a:pt x="305774" y="142637"/>
                </a:lnTo>
                <a:lnTo>
                  <a:pt x="306708" y="137001"/>
                </a:lnTo>
                <a:lnTo>
                  <a:pt x="307330" y="131339"/>
                </a:lnTo>
                <a:lnTo>
                  <a:pt x="307746" y="125660"/>
                </a:lnTo>
                <a:lnTo>
                  <a:pt x="308022" y="119968"/>
                </a:lnTo>
                <a:lnTo>
                  <a:pt x="308206" y="114268"/>
                </a:lnTo>
                <a:lnTo>
                  <a:pt x="307378" y="109516"/>
                </a:lnTo>
                <a:lnTo>
                  <a:pt x="303916" y="101696"/>
                </a:lnTo>
                <a:lnTo>
                  <a:pt x="301742" y="92506"/>
                </a:lnTo>
                <a:lnTo>
                  <a:pt x="301163" y="87388"/>
                </a:lnTo>
                <a:lnTo>
                  <a:pt x="299823" y="83023"/>
                </a:lnTo>
                <a:lnTo>
                  <a:pt x="295796" y="75634"/>
                </a:lnTo>
                <a:lnTo>
                  <a:pt x="290831" y="66635"/>
                </a:lnTo>
                <a:lnTo>
                  <a:pt x="288173" y="61568"/>
                </a:lnTo>
                <a:lnTo>
                  <a:pt x="280141" y="53398"/>
                </a:lnTo>
                <a:lnTo>
                  <a:pt x="271172" y="46592"/>
                </a:lnTo>
                <a:lnTo>
                  <a:pt x="264013" y="40393"/>
                </a:lnTo>
                <a:lnTo>
                  <a:pt x="254626" y="31547"/>
                </a:lnTo>
                <a:lnTo>
                  <a:pt x="246181" y="25768"/>
                </a:lnTo>
                <a:lnTo>
                  <a:pt x="241262" y="22894"/>
                </a:lnTo>
                <a:lnTo>
                  <a:pt x="236077" y="20025"/>
                </a:lnTo>
                <a:lnTo>
                  <a:pt x="225236" y="14297"/>
                </a:lnTo>
                <a:lnTo>
                  <a:pt x="219678" y="12389"/>
                </a:lnTo>
                <a:lnTo>
                  <a:pt x="214069" y="11116"/>
                </a:lnTo>
                <a:lnTo>
                  <a:pt x="208423" y="10268"/>
                </a:lnTo>
                <a:lnTo>
                  <a:pt x="202755" y="8750"/>
                </a:lnTo>
                <a:lnTo>
                  <a:pt x="197071" y="6786"/>
                </a:lnTo>
                <a:lnTo>
                  <a:pt x="191376" y="4524"/>
                </a:lnTo>
                <a:lnTo>
                  <a:pt x="185676" y="3016"/>
                </a:lnTo>
                <a:lnTo>
                  <a:pt x="179969" y="2010"/>
                </a:lnTo>
                <a:lnTo>
                  <a:pt x="174261" y="1340"/>
                </a:lnTo>
                <a:lnTo>
                  <a:pt x="167597" y="893"/>
                </a:lnTo>
                <a:lnTo>
                  <a:pt x="160298" y="595"/>
                </a:lnTo>
                <a:lnTo>
                  <a:pt x="137152" y="117"/>
                </a:lnTo>
                <a:lnTo>
                  <a:pt x="6854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6"/>
          <p:cNvSpPr/>
          <p:nvPr/>
        </p:nvSpPr>
        <p:spPr>
          <a:xfrm>
            <a:off x="8412712" y="4021842"/>
            <a:ext cx="274089" cy="384424"/>
          </a:xfrm>
          <a:custGeom>
            <a:avLst/>
            <a:gdLst/>
            <a:ahLst/>
            <a:cxnLst/>
            <a:rect l="0" t="0" r="0" b="0"/>
            <a:pathLst>
              <a:path w="274089" h="384424">
                <a:moveTo>
                  <a:pt x="42630" y="84385"/>
                </a:moveTo>
                <a:lnTo>
                  <a:pt x="42630" y="64234"/>
                </a:lnTo>
                <a:lnTo>
                  <a:pt x="43582" y="61426"/>
                </a:lnTo>
                <a:lnTo>
                  <a:pt x="47181" y="55766"/>
                </a:lnTo>
                <a:lnTo>
                  <a:pt x="54561" y="47225"/>
                </a:lnTo>
                <a:lnTo>
                  <a:pt x="62782" y="38661"/>
                </a:lnTo>
                <a:lnTo>
                  <a:pt x="79791" y="21520"/>
                </a:lnTo>
                <a:lnTo>
                  <a:pt x="88038" y="15805"/>
                </a:lnTo>
                <a:lnTo>
                  <a:pt x="92905" y="12948"/>
                </a:lnTo>
                <a:lnTo>
                  <a:pt x="100852" y="9773"/>
                </a:lnTo>
                <a:lnTo>
                  <a:pt x="104305" y="8926"/>
                </a:lnTo>
                <a:lnTo>
                  <a:pt x="110680" y="5445"/>
                </a:lnTo>
                <a:lnTo>
                  <a:pt x="113715" y="3184"/>
                </a:lnTo>
                <a:lnTo>
                  <a:pt x="117643" y="1676"/>
                </a:lnTo>
                <a:lnTo>
                  <a:pt x="122167" y="670"/>
                </a:lnTo>
                <a:lnTo>
                  <a:pt x="127086" y="0"/>
                </a:lnTo>
                <a:lnTo>
                  <a:pt x="131319" y="506"/>
                </a:lnTo>
                <a:lnTo>
                  <a:pt x="135094" y="1796"/>
                </a:lnTo>
                <a:lnTo>
                  <a:pt x="138563" y="3608"/>
                </a:lnTo>
                <a:lnTo>
                  <a:pt x="142780" y="4816"/>
                </a:lnTo>
                <a:lnTo>
                  <a:pt x="147497" y="5622"/>
                </a:lnTo>
                <a:lnTo>
                  <a:pt x="152547" y="6159"/>
                </a:lnTo>
                <a:lnTo>
                  <a:pt x="156865" y="7469"/>
                </a:lnTo>
                <a:lnTo>
                  <a:pt x="164204" y="11465"/>
                </a:lnTo>
                <a:lnTo>
                  <a:pt x="168447" y="13864"/>
                </a:lnTo>
                <a:lnTo>
                  <a:pt x="178241" y="19070"/>
                </a:lnTo>
                <a:lnTo>
                  <a:pt x="186404" y="24559"/>
                </a:lnTo>
                <a:lnTo>
                  <a:pt x="189914" y="27356"/>
                </a:lnTo>
                <a:lnTo>
                  <a:pt x="192255" y="31126"/>
                </a:lnTo>
                <a:lnTo>
                  <a:pt x="194856" y="40394"/>
                </a:lnTo>
                <a:lnTo>
                  <a:pt x="198551" y="50864"/>
                </a:lnTo>
                <a:lnTo>
                  <a:pt x="203369" y="61867"/>
                </a:lnTo>
                <a:lnTo>
                  <a:pt x="208685" y="73107"/>
                </a:lnTo>
                <a:lnTo>
                  <a:pt x="210484" y="79724"/>
                </a:lnTo>
                <a:lnTo>
                  <a:pt x="211683" y="86993"/>
                </a:lnTo>
                <a:lnTo>
                  <a:pt x="212481" y="94696"/>
                </a:lnTo>
                <a:lnTo>
                  <a:pt x="213014" y="101736"/>
                </a:lnTo>
                <a:lnTo>
                  <a:pt x="213370" y="108335"/>
                </a:lnTo>
                <a:lnTo>
                  <a:pt x="213606" y="114640"/>
                </a:lnTo>
                <a:lnTo>
                  <a:pt x="213940" y="137164"/>
                </a:lnTo>
                <a:lnTo>
                  <a:pt x="213035" y="144336"/>
                </a:lnTo>
                <a:lnTo>
                  <a:pt x="211477" y="151023"/>
                </a:lnTo>
                <a:lnTo>
                  <a:pt x="209488" y="157385"/>
                </a:lnTo>
                <a:lnTo>
                  <a:pt x="208161" y="164484"/>
                </a:lnTo>
                <a:lnTo>
                  <a:pt x="207276" y="172074"/>
                </a:lnTo>
                <a:lnTo>
                  <a:pt x="206687" y="179992"/>
                </a:lnTo>
                <a:lnTo>
                  <a:pt x="205341" y="188128"/>
                </a:lnTo>
                <a:lnTo>
                  <a:pt x="203492" y="196410"/>
                </a:lnTo>
                <a:lnTo>
                  <a:pt x="201306" y="204788"/>
                </a:lnTo>
                <a:lnTo>
                  <a:pt x="197944" y="213231"/>
                </a:lnTo>
                <a:lnTo>
                  <a:pt x="193798" y="221718"/>
                </a:lnTo>
                <a:lnTo>
                  <a:pt x="185063" y="237814"/>
                </a:lnTo>
                <a:lnTo>
                  <a:pt x="178006" y="251319"/>
                </a:lnTo>
                <a:lnTo>
                  <a:pt x="173838" y="257587"/>
                </a:lnTo>
                <a:lnTo>
                  <a:pt x="169155" y="263670"/>
                </a:lnTo>
                <a:lnTo>
                  <a:pt x="164127" y="269631"/>
                </a:lnTo>
                <a:lnTo>
                  <a:pt x="156001" y="281334"/>
                </a:lnTo>
                <a:lnTo>
                  <a:pt x="149215" y="292885"/>
                </a:lnTo>
                <a:lnTo>
                  <a:pt x="143024" y="304369"/>
                </a:lnTo>
                <a:lnTo>
                  <a:pt x="134557" y="313284"/>
                </a:lnTo>
                <a:lnTo>
                  <a:pt x="129633" y="316994"/>
                </a:lnTo>
                <a:lnTo>
                  <a:pt x="121620" y="323657"/>
                </a:lnTo>
                <a:lnTo>
                  <a:pt x="113932" y="329793"/>
                </a:lnTo>
                <a:lnTo>
                  <a:pt x="109215" y="332763"/>
                </a:lnTo>
                <a:lnTo>
                  <a:pt x="104165" y="335695"/>
                </a:lnTo>
                <a:lnTo>
                  <a:pt x="96014" y="341493"/>
                </a:lnTo>
                <a:lnTo>
                  <a:pt x="92507" y="344373"/>
                </a:lnTo>
                <a:lnTo>
                  <a:pt x="88263" y="346293"/>
                </a:lnTo>
                <a:lnTo>
                  <a:pt x="83530" y="347573"/>
                </a:lnTo>
                <a:lnTo>
                  <a:pt x="78468" y="348426"/>
                </a:lnTo>
                <a:lnTo>
                  <a:pt x="70306" y="349374"/>
                </a:lnTo>
                <a:lnTo>
                  <a:pt x="62552" y="349795"/>
                </a:lnTo>
                <a:lnTo>
                  <a:pt x="52754" y="349983"/>
                </a:lnTo>
                <a:lnTo>
                  <a:pt x="48426" y="349080"/>
                </a:lnTo>
                <a:lnTo>
                  <a:pt x="41078" y="345537"/>
                </a:lnTo>
                <a:lnTo>
                  <a:pt x="32098" y="340788"/>
                </a:lnTo>
                <a:lnTo>
                  <a:pt x="27036" y="338188"/>
                </a:lnTo>
                <a:lnTo>
                  <a:pt x="23661" y="335502"/>
                </a:lnTo>
                <a:lnTo>
                  <a:pt x="21412" y="332759"/>
                </a:lnTo>
                <a:lnTo>
                  <a:pt x="19912" y="329978"/>
                </a:lnTo>
                <a:lnTo>
                  <a:pt x="13166" y="324347"/>
                </a:lnTo>
                <a:lnTo>
                  <a:pt x="8700" y="321512"/>
                </a:lnTo>
                <a:lnTo>
                  <a:pt x="5723" y="317717"/>
                </a:lnTo>
                <a:lnTo>
                  <a:pt x="3738" y="313282"/>
                </a:lnTo>
                <a:lnTo>
                  <a:pt x="1532" y="304227"/>
                </a:lnTo>
                <a:lnTo>
                  <a:pt x="291" y="293774"/>
                </a:lnTo>
                <a:lnTo>
                  <a:pt x="0" y="287620"/>
                </a:lnTo>
                <a:lnTo>
                  <a:pt x="875" y="284645"/>
                </a:lnTo>
                <a:lnTo>
                  <a:pt x="5705" y="275907"/>
                </a:lnTo>
                <a:lnTo>
                  <a:pt x="8511" y="267286"/>
                </a:lnTo>
                <a:lnTo>
                  <a:pt x="12544" y="261559"/>
                </a:lnTo>
                <a:lnTo>
                  <a:pt x="14953" y="259651"/>
                </a:lnTo>
                <a:lnTo>
                  <a:pt x="17511" y="258379"/>
                </a:lnTo>
                <a:lnTo>
                  <a:pt x="23846" y="256013"/>
                </a:lnTo>
                <a:lnTo>
                  <a:pt x="28203" y="254049"/>
                </a:lnTo>
                <a:lnTo>
                  <a:pt x="33011" y="251787"/>
                </a:lnTo>
                <a:lnTo>
                  <a:pt x="38123" y="250279"/>
                </a:lnTo>
                <a:lnTo>
                  <a:pt x="43435" y="249273"/>
                </a:lnTo>
                <a:lnTo>
                  <a:pt x="48883" y="248603"/>
                </a:lnTo>
                <a:lnTo>
                  <a:pt x="54418" y="249109"/>
                </a:lnTo>
                <a:lnTo>
                  <a:pt x="60014" y="250398"/>
                </a:lnTo>
                <a:lnTo>
                  <a:pt x="65650" y="252211"/>
                </a:lnTo>
                <a:lnTo>
                  <a:pt x="71311" y="254371"/>
                </a:lnTo>
                <a:lnTo>
                  <a:pt x="76991" y="256764"/>
                </a:lnTo>
                <a:lnTo>
                  <a:pt x="82682" y="259312"/>
                </a:lnTo>
                <a:lnTo>
                  <a:pt x="94086" y="264683"/>
                </a:lnTo>
                <a:lnTo>
                  <a:pt x="99794" y="267448"/>
                </a:lnTo>
                <a:lnTo>
                  <a:pt x="106457" y="270245"/>
                </a:lnTo>
                <a:lnTo>
                  <a:pt x="113756" y="273062"/>
                </a:lnTo>
                <a:lnTo>
                  <a:pt x="121481" y="275892"/>
                </a:lnTo>
                <a:lnTo>
                  <a:pt x="128535" y="279684"/>
                </a:lnTo>
                <a:lnTo>
                  <a:pt x="135142" y="284117"/>
                </a:lnTo>
                <a:lnTo>
                  <a:pt x="141452" y="288977"/>
                </a:lnTo>
                <a:lnTo>
                  <a:pt x="147565" y="293170"/>
                </a:lnTo>
                <a:lnTo>
                  <a:pt x="153544" y="296917"/>
                </a:lnTo>
                <a:lnTo>
                  <a:pt x="159435" y="300368"/>
                </a:lnTo>
                <a:lnTo>
                  <a:pt x="165268" y="304574"/>
                </a:lnTo>
                <a:lnTo>
                  <a:pt x="171060" y="309283"/>
                </a:lnTo>
                <a:lnTo>
                  <a:pt x="176828" y="314327"/>
                </a:lnTo>
                <a:lnTo>
                  <a:pt x="182578" y="319594"/>
                </a:lnTo>
                <a:lnTo>
                  <a:pt x="194047" y="330527"/>
                </a:lnTo>
                <a:lnTo>
                  <a:pt x="199772" y="335158"/>
                </a:lnTo>
                <a:lnTo>
                  <a:pt x="205494" y="339197"/>
                </a:lnTo>
                <a:lnTo>
                  <a:pt x="211214" y="342842"/>
                </a:lnTo>
                <a:lnTo>
                  <a:pt x="216931" y="346225"/>
                </a:lnTo>
                <a:lnTo>
                  <a:pt x="222648" y="349433"/>
                </a:lnTo>
                <a:lnTo>
                  <a:pt x="234081" y="355536"/>
                </a:lnTo>
                <a:lnTo>
                  <a:pt x="245513" y="361424"/>
                </a:lnTo>
                <a:lnTo>
                  <a:pt x="250274" y="364328"/>
                </a:lnTo>
                <a:lnTo>
                  <a:pt x="258106" y="370094"/>
                </a:lnTo>
                <a:lnTo>
                  <a:pt x="265004" y="375666"/>
                </a:lnTo>
                <a:lnTo>
                  <a:pt x="274088" y="3844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7"/>
          <p:cNvSpPr/>
          <p:nvPr/>
        </p:nvSpPr>
        <p:spPr>
          <a:xfrm>
            <a:off x="8343932" y="4697729"/>
            <a:ext cx="334296" cy="214301"/>
          </a:xfrm>
          <a:custGeom>
            <a:avLst/>
            <a:gdLst/>
            <a:ahLst/>
            <a:cxnLst/>
            <a:rect l="0" t="0" r="0" b="0"/>
            <a:pathLst>
              <a:path w="334296" h="214301">
                <a:moveTo>
                  <a:pt x="34258" y="0"/>
                </a:moveTo>
                <a:lnTo>
                  <a:pt x="34258" y="27532"/>
                </a:lnTo>
                <a:lnTo>
                  <a:pt x="33305" y="31690"/>
                </a:lnTo>
                <a:lnTo>
                  <a:pt x="31718" y="36367"/>
                </a:lnTo>
                <a:lnTo>
                  <a:pt x="29707" y="41390"/>
                </a:lnTo>
                <a:lnTo>
                  <a:pt x="28366" y="47596"/>
                </a:lnTo>
                <a:lnTo>
                  <a:pt x="27472" y="54591"/>
                </a:lnTo>
                <a:lnTo>
                  <a:pt x="26877" y="62111"/>
                </a:lnTo>
                <a:lnTo>
                  <a:pt x="26479" y="69031"/>
                </a:lnTo>
                <a:lnTo>
                  <a:pt x="26039" y="81798"/>
                </a:lnTo>
                <a:lnTo>
                  <a:pt x="24968" y="87870"/>
                </a:lnTo>
                <a:lnTo>
                  <a:pt x="23303" y="93823"/>
                </a:lnTo>
                <a:lnTo>
                  <a:pt x="13784" y="121615"/>
                </a:lnTo>
                <a:lnTo>
                  <a:pt x="12037" y="128702"/>
                </a:lnTo>
                <a:lnTo>
                  <a:pt x="10871" y="135331"/>
                </a:lnTo>
                <a:lnTo>
                  <a:pt x="10094" y="141656"/>
                </a:lnTo>
                <a:lnTo>
                  <a:pt x="9576" y="147778"/>
                </a:lnTo>
                <a:lnTo>
                  <a:pt x="9231" y="153764"/>
                </a:lnTo>
                <a:lnTo>
                  <a:pt x="9000" y="159659"/>
                </a:lnTo>
                <a:lnTo>
                  <a:pt x="7894" y="164542"/>
                </a:lnTo>
                <a:lnTo>
                  <a:pt x="6205" y="168750"/>
                </a:lnTo>
                <a:lnTo>
                  <a:pt x="4126" y="172508"/>
                </a:lnTo>
                <a:lnTo>
                  <a:pt x="2739" y="175966"/>
                </a:lnTo>
                <a:lnTo>
                  <a:pt x="1200" y="182347"/>
                </a:lnTo>
                <a:lnTo>
                  <a:pt x="515" y="188359"/>
                </a:lnTo>
                <a:lnTo>
                  <a:pt x="212" y="194205"/>
                </a:lnTo>
                <a:lnTo>
                  <a:pt x="76" y="199979"/>
                </a:lnTo>
                <a:lnTo>
                  <a:pt x="0" y="208584"/>
                </a:lnTo>
                <a:lnTo>
                  <a:pt x="942" y="210494"/>
                </a:lnTo>
                <a:lnTo>
                  <a:pt x="2522" y="211767"/>
                </a:lnTo>
                <a:lnTo>
                  <a:pt x="7352" y="213810"/>
                </a:lnTo>
                <a:lnTo>
                  <a:pt x="17201" y="214284"/>
                </a:lnTo>
                <a:lnTo>
                  <a:pt x="21279" y="214300"/>
                </a:lnTo>
                <a:lnTo>
                  <a:pt x="23700" y="213352"/>
                </a:lnTo>
                <a:lnTo>
                  <a:pt x="28931" y="209759"/>
                </a:lnTo>
                <a:lnTo>
                  <a:pt x="36970" y="207527"/>
                </a:lnTo>
                <a:lnTo>
                  <a:pt x="41780" y="206931"/>
                </a:lnTo>
                <a:lnTo>
                  <a:pt x="45941" y="205582"/>
                </a:lnTo>
                <a:lnTo>
                  <a:pt x="53102" y="201542"/>
                </a:lnTo>
                <a:lnTo>
                  <a:pt x="62001" y="196572"/>
                </a:lnTo>
                <a:lnTo>
                  <a:pt x="67041" y="193914"/>
                </a:lnTo>
                <a:lnTo>
                  <a:pt x="73258" y="191188"/>
                </a:lnTo>
                <a:lnTo>
                  <a:pt x="80260" y="188419"/>
                </a:lnTo>
                <a:lnTo>
                  <a:pt x="87786" y="185620"/>
                </a:lnTo>
                <a:lnTo>
                  <a:pt x="94709" y="182802"/>
                </a:lnTo>
                <a:lnTo>
                  <a:pt x="101228" y="179971"/>
                </a:lnTo>
                <a:lnTo>
                  <a:pt x="107480" y="177131"/>
                </a:lnTo>
                <a:lnTo>
                  <a:pt x="114505" y="175238"/>
                </a:lnTo>
                <a:lnTo>
                  <a:pt x="122046" y="173975"/>
                </a:lnTo>
                <a:lnTo>
                  <a:pt x="129930" y="173134"/>
                </a:lnTo>
                <a:lnTo>
                  <a:pt x="138044" y="172572"/>
                </a:lnTo>
                <a:lnTo>
                  <a:pt x="146311" y="172199"/>
                </a:lnTo>
                <a:lnTo>
                  <a:pt x="154680" y="171949"/>
                </a:lnTo>
                <a:lnTo>
                  <a:pt x="163117" y="170831"/>
                </a:lnTo>
                <a:lnTo>
                  <a:pt x="171599" y="169132"/>
                </a:lnTo>
                <a:lnTo>
                  <a:pt x="180112" y="167048"/>
                </a:lnTo>
                <a:lnTo>
                  <a:pt x="187691" y="165657"/>
                </a:lnTo>
                <a:lnTo>
                  <a:pt x="194649" y="164731"/>
                </a:lnTo>
                <a:lnTo>
                  <a:pt x="201192" y="164113"/>
                </a:lnTo>
                <a:lnTo>
                  <a:pt x="208413" y="163702"/>
                </a:lnTo>
                <a:lnTo>
                  <a:pt x="224055" y="163244"/>
                </a:lnTo>
                <a:lnTo>
                  <a:pt x="256548" y="162926"/>
                </a:lnTo>
                <a:lnTo>
                  <a:pt x="262462" y="162911"/>
                </a:lnTo>
                <a:lnTo>
                  <a:pt x="267356" y="163852"/>
                </a:lnTo>
                <a:lnTo>
                  <a:pt x="275334" y="167439"/>
                </a:lnTo>
                <a:lnTo>
                  <a:pt x="284595" y="169668"/>
                </a:lnTo>
                <a:lnTo>
                  <a:pt x="294109" y="170658"/>
                </a:lnTo>
                <a:lnTo>
                  <a:pt x="301512" y="171099"/>
                </a:lnTo>
                <a:lnTo>
                  <a:pt x="311035" y="171346"/>
                </a:lnTo>
                <a:lnTo>
                  <a:pt x="334295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8"/>
          <p:cNvSpPr/>
          <p:nvPr/>
        </p:nvSpPr>
        <p:spPr>
          <a:xfrm>
            <a:off x="8532848" y="4646295"/>
            <a:ext cx="68228" cy="497206"/>
          </a:xfrm>
          <a:custGeom>
            <a:avLst/>
            <a:gdLst/>
            <a:ahLst/>
            <a:cxnLst/>
            <a:rect l="0" t="0" r="0" b="0"/>
            <a:pathLst>
              <a:path w="68228" h="497206">
                <a:moveTo>
                  <a:pt x="8219" y="0"/>
                </a:moveTo>
                <a:lnTo>
                  <a:pt x="838" y="0"/>
                </a:lnTo>
                <a:lnTo>
                  <a:pt x="441" y="952"/>
                </a:lnTo>
                <a:lnTo>
                  <a:pt x="0" y="4550"/>
                </a:lnTo>
                <a:lnTo>
                  <a:pt x="834" y="5891"/>
                </a:lnTo>
                <a:lnTo>
                  <a:pt x="2344" y="6785"/>
                </a:lnTo>
                <a:lnTo>
                  <a:pt x="4302" y="7381"/>
                </a:lnTo>
                <a:lnTo>
                  <a:pt x="5608" y="8730"/>
                </a:lnTo>
                <a:lnTo>
                  <a:pt x="6479" y="10583"/>
                </a:lnTo>
                <a:lnTo>
                  <a:pt x="8398" y="16133"/>
                </a:lnTo>
                <a:lnTo>
                  <a:pt x="10244" y="20280"/>
                </a:lnTo>
                <a:lnTo>
                  <a:pt x="12426" y="24950"/>
                </a:lnTo>
                <a:lnTo>
                  <a:pt x="13882" y="30921"/>
                </a:lnTo>
                <a:lnTo>
                  <a:pt x="15498" y="45175"/>
                </a:lnTo>
                <a:lnTo>
                  <a:pt x="16882" y="52977"/>
                </a:lnTo>
                <a:lnTo>
                  <a:pt x="18757" y="61035"/>
                </a:lnTo>
                <a:lnTo>
                  <a:pt x="20960" y="69265"/>
                </a:lnTo>
                <a:lnTo>
                  <a:pt x="22428" y="77609"/>
                </a:lnTo>
                <a:lnTo>
                  <a:pt x="23406" y="86029"/>
                </a:lnTo>
                <a:lnTo>
                  <a:pt x="24059" y="94500"/>
                </a:lnTo>
                <a:lnTo>
                  <a:pt x="25447" y="103957"/>
                </a:lnTo>
                <a:lnTo>
                  <a:pt x="27324" y="114072"/>
                </a:lnTo>
                <a:lnTo>
                  <a:pt x="29528" y="124626"/>
                </a:lnTo>
                <a:lnTo>
                  <a:pt x="30998" y="135471"/>
                </a:lnTo>
                <a:lnTo>
                  <a:pt x="31978" y="146512"/>
                </a:lnTo>
                <a:lnTo>
                  <a:pt x="32630" y="157682"/>
                </a:lnTo>
                <a:lnTo>
                  <a:pt x="34019" y="169891"/>
                </a:lnTo>
                <a:lnTo>
                  <a:pt x="35897" y="182793"/>
                </a:lnTo>
                <a:lnTo>
                  <a:pt x="38100" y="196157"/>
                </a:lnTo>
                <a:lnTo>
                  <a:pt x="39571" y="208876"/>
                </a:lnTo>
                <a:lnTo>
                  <a:pt x="40550" y="221166"/>
                </a:lnTo>
                <a:lnTo>
                  <a:pt x="41203" y="233169"/>
                </a:lnTo>
                <a:lnTo>
                  <a:pt x="41928" y="256665"/>
                </a:lnTo>
                <a:lnTo>
                  <a:pt x="42394" y="307345"/>
                </a:lnTo>
                <a:lnTo>
                  <a:pt x="43385" y="319196"/>
                </a:lnTo>
                <a:lnTo>
                  <a:pt x="44998" y="329955"/>
                </a:lnTo>
                <a:lnTo>
                  <a:pt x="47026" y="339985"/>
                </a:lnTo>
                <a:lnTo>
                  <a:pt x="48377" y="350482"/>
                </a:lnTo>
                <a:lnTo>
                  <a:pt x="49280" y="361289"/>
                </a:lnTo>
                <a:lnTo>
                  <a:pt x="49880" y="372304"/>
                </a:lnTo>
                <a:lnTo>
                  <a:pt x="51233" y="382505"/>
                </a:lnTo>
                <a:lnTo>
                  <a:pt x="53088" y="392163"/>
                </a:lnTo>
                <a:lnTo>
                  <a:pt x="55277" y="401460"/>
                </a:lnTo>
                <a:lnTo>
                  <a:pt x="56736" y="409562"/>
                </a:lnTo>
                <a:lnTo>
                  <a:pt x="58357" y="423645"/>
                </a:lnTo>
                <a:lnTo>
                  <a:pt x="59077" y="436254"/>
                </a:lnTo>
                <a:lnTo>
                  <a:pt x="59398" y="448208"/>
                </a:lnTo>
                <a:lnTo>
                  <a:pt x="59541" y="459871"/>
                </a:lnTo>
                <a:lnTo>
                  <a:pt x="60531" y="464696"/>
                </a:lnTo>
                <a:lnTo>
                  <a:pt x="62144" y="468864"/>
                </a:lnTo>
                <a:lnTo>
                  <a:pt x="64172" y="472596"/>
                </a:lnTo>
                <a:lnTo>
                  <a:pt x="65524" y="476036"/>
                </a:lnTo>
                <a:lnTo>
                  <a:pt x="67426" y="485429"/>
                </a:lnTo>
                <a:lnTo>
                  <a:pt x="68227" y="4972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9"/>
          <p:cNvSpPr/>
          <p:nvPr/>
        </p:nvSpPr>
        <p:spPr>
          <a:xfrm>
            <a:off x="4529140" y="4249520"/>
            <a:ext cx="51420" cy="77661"/>
          </a:xfrm>
          <a:custGeom>
            <a:avLst/>
            <a:gdLst/>
            <a:ahLst/>
            <a:cxnLst/>
            <a:rect l="0" t="0" r="0" b="0"/>
            <a:pathLst>
              <a:path w="51420" h="77661">
                <a:moveTo>
                  <a:pt x="25714" y="36730"/>
                </a:moveTo>
                <a:lnTo>
                  <a:pt x="30265" y="36730"/>
                </a:lnTo>
                <a:lnTo>
                  <a:pt x="31606" y="37682"/>
                </a:lnTo>
                <a:lnTo>
                  <a:pt x="32500" y="39270"/>
                </a:lnTo>
                <a:lnTo>
                  <a:pt x="33934" y="44110"/>
                </a:lnTo>
                <a:lnTo>
                  <a:pt x="35004" y="42603"/>
                </a:lnTo>
                <a:lnTo>
                  <a:pt x="36670" y="39692"/>
                </a:lnTo>
                <a:lnTo>
                  <a:pt x="38733" y="35847"/>
                </a:lnTo>
                <a:lnTo>
                  <a:pt x="40109" y="34236"/>
                </a:lnTo>
                <a:lnTo>
                  <a:pt x="41026" y="34115"/>
                </a:lnTo>
                <a:lnTo>
                  <a:pt x="42498" y="36213"/>
                </a:lnTo>
                <a:lnTo>
                  <a:pt x="42618" y="37338"/>
                </a:lnTo>
                <a:lnTo>
                  <a:pt x="42699" y="39040"/>
                </a:lnTo>
                <a:lnTo>
                  <a:pt x="42828" y="44065"/>
                </a:lnTo>
                <a:lnTo>
                  <a:pt x="41886" y="46382"/>
                </a:lnTo>
                <a:lnTo>
                  <a:pt x="40306" y="49833"/>
                </a:lnTo>
                <a:lnTo>
                  <a:pt x="35476" y="59956"/>
                </a:lnTo>
                <a:lnTo>
                  <a:pt x="34127" y="61738"/>
                </a:lnTo>
                <a:lnTo>
                  <a:pt x="32275" y="63880"/>
                </a:lnTo>
                <a:lnTo>
                  <a:pt x="27010" y="69609"/>
                </a:lnTo>
                <a:lnTo>
                  <a:pt x="25626" y="69127"/>
                </a:lnTo>
                <a:lnTo>
                  <a:pt x="23751" y="67853"/>
                </a:lnTo>
                <a:lnTo>
                  <a:pt x="18447" y="63515"/>
                </a:lnTo>
                <a:lnTo>
                  <a:pt x="17060" y="63159"/>
                </a:lnTo>
                <a:lnTo>
                  <a:pt x="15182" y="62922"/>
                </a:lnTo>
                <a:lnTo>
                  <a:pt x="9876" y="62541"/>
                </a:lnTo>
                <a:lnTo>
                  <a:pt x="9440" y="61557"/>
                </a:lnTo>
                <a:lnTo>
                  <a:pt x="9150" y="59949"/>
                </a:lnTo>
                <a:lnTo>
                  <a:pt x="8957" y="57924"/>
                </a:lnTo>
                <a:lnTo>
                  <a:pt x="8827" y="55622"/>
                </a:lnTo>
                <a:lnTo>
                  <a:pt x="8603" y="46849"/>
                </a:lnTo>
                <a:lnTo>
                  <a:pt x="8572" y="38057"/>
                </a:lnTo>
                <a:lnTo>
                  <a:pt x="9524" y="36662"/>
                </a:lnTo>
                <a:lnTo>
                  <a:pt x="11111" y="34780"/>
                </a:lnTo>
                <a:lnTo>
                  <a:pt x="15951" y="29465"/>
                </a:lnTo>
                <a:lnTo>
                  <a:pt x="17301" y="29029"/>
                </a:lnTo>
                <a:lnTo>
                  <a:pt x="19153" y="28739"/>
                </a:lnTo>
                <a:lnTo>
                  <a:pt x="21340" y="28545"/>
                </a:lnTo>
                <a:lnTo>
                  <a:pt x="23751" y="28416"/>
                </a:lnTo>
                <a:lnTo>
                  <a:pt x="32712" y="28191"/>
                </a:lnTo>
                <a:lnTo>
                  <a:pt x="34189" y="27227"/>
                </a:lnTo>
                <a:lnTo>
                  <a:pt x="36127" y="25632"/>
                </a:lnTo>
                <a:lnTo>
                  <a:pt x="41529" y="20779"/>
                </a:lnTo>
                <a:lnTo>
                  <a:pt x="42925" y="21334"/>
                </a:lnTo>
                <a:lnTo>
                  <a:pt x="44809" y="22656"/>
                </a:lnTo>
                <a:lnTo>
                  <a:pt x="47017" y="24490"/>
                </a:lnTo>
                <a:lnTo>
                  <a:pt x="48488" y="26665"/>
                </a:lnTo>
                <a:lnTo>
                  <a:pt x="49469" y="29067"/>
                </a:lnTo>
                <a:lnTo>
                  <a:pt x="51044" y="35216"/>
                </a:lnTo>
                <a:lnTo>
                  <a:pt x="51173" y="36673"/>
                </a:lnTo>
                <a:lnTo>
                  <a:pt x="51260" y="38597"/>
                </a:lnTo>
                <a:lnTo>
                  <a:pt x="51398" y="43978"/>
                </a:lnTo>
                <a:lnTo>
                  <a:pt x="50457" y="45372"/>
                </a:lnTo>
                <a:lnTo>
                  <a:pt x="48877" y="47253"/>
                </a:lnTo>
                <a:lnTo>
                  <a:pt x="44048" y="52567"/>
                </a:lnTo>
                <a:lnTo>
                  <a:pt x="42699" y="54908"/>
                </a:lnTo>
                <a:lnTo>
                  <a:pt x="38661" y="62589"/>
                </a:lnTo>
                <a:lnTo>
                  <a:pt x="36251" y="66352"/>
                </a:lnTo>
                <a:lnTo>
                  <a:pt x="33691" y="69812"/>
                </a:lnTo>
                <a:lnTo>
                  <a:pt x="31033" y="73073"/>
                </a:lnTo>
                <a:lnTo>
                  <a:pt x="28307" y="75246"/>
                </a:lnTo>
                <a:lnTo>
                  <a:pt x="25538" y="76695"/>
                </a:lnTo>
                <a:lnTo>
                  <a:pt x="22739" y="77660"/>
                </a:lnTo>
                <a:lnTo>
                  <a:pt x="19921" y="77352"/>
                </a:lnTo>
                <a:lnTo>
                  <a:pt x="17090" y="76194"/>
                </a:lnTo>
                <a:lnTo>
                  <a:pt x="10253" y="72041"/>
                </a:lnTo>
                <a:lnTo>
                  <a:pt x="8739" y="70748"/>
                </a:lnTo>
                <a:lnTo>
                  <a:pt x="6778" y="68934"/>
                </a:lnTo>
                <a:lnTo>
                  <a:pt x="4517" y="66771"/>
                </a:lnTo>
                <a:lnTo>
                  <a:pt x="3011" y="64377"/>
                </a:lnTo>
                <a:lnTo>
                  <a:pt x="2006" y="61829"/>
                </a:lnTo>
                <a:lnTo>
                  <a:pt x="394" y="55446"/>
                </a:lnTo>
                <a:lnTo>
                  <a:pt x="262" y="53970"/>
                </a:lnTo>
                <a:lnTo>
                  <a:pt x="173" y="52033"/>
                </a:lnTo>
                <a:lnTo>
                  <a:pt x="75" y="47341"/>
                </a:lnTo>
                <a:lnTo>
                  <a:pt x="0" y="29819"/>
                </a:lnTo>
                <a:lnTo>
                  <a:pt x="951" y="28313"/>
                </a:lnTo>
                <a:lnTo>
                  <a:pt x="2538" y="26356"/>
                </a:lnTo>
                <a:lnTo>
                  <a:pt x="4549" y="24099"/>
                </a:lnTo>
                <a:lnTo>
                  <a:pt x="9322" y="19051"/>
                </a:lnTo>
                <a:lnTo>
                  <a:pt x="15598" y="12600"/>
                </a:lnTo>
                <a:lnTo>
                  <a:pt x="17065" y="12071"/>
                </a:lnTo>
                <a:lnTo>
                  <a:pt x="18996" y="11718"/>
                </a:lnTo>
                <a:lnTo>
                  <a:pt x="21235" y="11483"/>
                </a:lnTo>
                <a:lnTo>
                  <a:pt x="23681" y="11326"/>
                </a:lnTo>
                <a:lnTo>
                  <a:pt x="26264" y="11221"/>
                </a:lnTo>
                <a:lnTo>
                  <a:pt x="28938" y="11152"/>
                </a:lnTo>
                <a:lnTo>
                  <a:pt x="31673" y="9200"/>
                </a:lnTo>
                <a:lnTo>
                  <a:pt x="34450" y="5994"/>
                </a:lnTo>
                <a:lnTo>
                  <a:pt x="37253" y="1952"/>
                </a:lnTo>
                <a:lnTo>
                  <a:pt x="40074" y="209"/>
                </a:lnTo>
                <a:lnTo>
                  <a:pt x="42908" y="0"/>
                </a:lnTo>
                <a:lnTo>
                  <a:pt x="49748" y="1958"/>
                </a:lnTo>
                <a:lnTo>
                  <a:pt x="50310" y="3071"/>
                </a:lnTo>
                <a:lnTo>
                  <a:pt x="50684" y="4766"/>
                </a:lnTo>
                <a:lnTo>
                  <a:pt x="51284" y="9778"/>
                </a:lnTo>
                <a:lnTo>
                  <a:pt x="51334" y="11142"/>
                </a:lnTo>
                <a:lnTo>
                  <a:pt x="51412" y="20175"/>
                </a:lnTo>
                <a:lnTo>
                  <a:pt x="51419" y="22836"/>
                </a:lnTo>
                <a:lnTo>
                  <a:pt x="50471" y="24609"/>
                </a:lnTo>
                <a:lnTo>
                  <a:pt x="48887" y="25792"/>
                </a:lnTo>
                <a:lnTo>
                  <a:pt x="46877" y="26581"/>
                </a:lnTo>
                <a:lnTo>
                  <a:pt x="44586" y="29011"/>
                </a:lnTo>
                <a:lnTo>
                  <a:pt x="42105" y="32536"/>
                </a:lnTo>
                <a:lnTo>
                  <a:pt x="39499" y="36792"/>
                </a:lnTo>
                <a:lnTo>
                  <a:pt x="36809" y="39629"/>
                </a:lnTo>
                <a:lnTo>
                  <a:pt x="34064" y="41520"/>
                </a:lnTo>
                <a:lnTo>
                  <a:pt x="31280" y="42780"/>
                </a:lnTo>
                <a:lnTo>
                  <a:pt x="28472" y="43621"/>
                </a:lnTo>
                <a:lnTo>
                  <a:pt x="25648" y="44181"/>
                </a:lnTo>
                <a:lnTo>
                  <a:pt x="18822" y="45081"/>
                </a:lnTo>
                <a:lnTo>
                  <a:pt x="17310" y="45155"/>
                </a:lnTo>
                <a:lnTo>
                  <a:pt x="8569" y="453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"/>
          <p:cNvSpPr/>
          <p:nvPr/>
        </p:nvSpPr>
        <p:spPr>
          <a:xfrm>
            <a:off x="4752035" y="3789054"/>
            <a:ext cx="85681" cy="51385"/>
          </a:xfrm>
          <a:custGeom>
            <a:avLst/>
            <a:gdLst/>
            <a:ahLst/>
            <a:cxnLst/>
            <a:rect l="0" t="0" r="0" b="0"/>
            <a:pathLst>
              <a:path w="85681" h="51385">
                <a:moveTo>
                  <a:pt x="51422" y="8563"/>
                </a:moveTo>
                <a:lnTo>
                  <a:pt x="55973" y="4012"/>
                </a:lnTo>
                <a:lnTo>
                  <a:pt x="58266" y="2671"/>
                </a:lnTo>
                <a:lnTo>
                  <a:pt x="60747" y="1778"/>
                </a:lnTo>
                <a:lnTo>
                  <a:pt x="67022" y="344"/>
                </a:lnTo>
                <a:lnTo>
                  <a:pt x="68490" y="226"/>
                </a:lnTo>
                <a:lnTo>
                  <a:pt x="70421" y="148"/>
                </a:lnTo>
                <a:lnTo>
                  <a:pt x="76747" y="0"/>
                </a:lnTo>
                <a:lnTo>
                  <a:pt x="77830" y="949"/>
                </a:lnTo>
                <a:lnTo>
                  <a:pt x="84486" y="7372"/>
                </a:lnTo>
                <a:lnTo>
                  <a:pt x="84895" y="8722"/>
                </a:lnTo>
                <a:lnTo>
                  <a:pt x="85167" y="10574"/>
                </a:lnTo>
                <a:lnTo>
                  <a:pt x="85349" y="12761"/>
                </a:lnTo>
                <a:lnTo>
                  <a:pt x="85470" y="15172"/>
                </a:lnTo>
                <a:lnTo>
                  <a:pt x="85604" y="20390"/>
                </a:lnTo>
                <a:lnTo>
                  <a:pt x="85680" y="28683"/>
                </a:lnTo>
                <a:lnTo>
                  <a:pt x="84738" y="30549"/>
                </a:lnTo>
                <a:lnTo>
                  <a:pt x="83158" y="31793"/>
                </a:lnTo>
                <a:lnTo>
                  <a:pt x="81152" y="32622"/>
                </a:lnTo>
                <a:lnTo>
                  <a:pt x="79814" y="34128"/>
                </a:lnTo>
                <a:lnTo>
                  <a:pt x="78923" y="36084"/>
                </a:lnTo>
                <a:lnTo>
                  <a:pt x="78328" y="38340"/>
                </a:lnTo>
                <a:lnTo>
                  <a:pt x="76979" y="40797"/>
                </a:lnTo>
                <a:lnTo>
                  <a:pt x="75128" y="43387"/>
                </a:lnTo>
                <a:lnTo>
                  <a:pt x="72941" y="46067"/>
                </a:lnTo>
                <a:lnTo>
                  <a:pt x="70531" y="47853"/>
                </a:lnTo>
                <a:lnTo>
                  <a:pt x="67971" y="49044"/>
                </a:lnTo>
                <a:lnTo>
                  <a:pt x="65313" y="49838"/>
                </a:lnTo>
                <a:lnTo>
                  <a:pt x="62587" y="50367"/>
                </a:lnTo>
                <a:lnTo>
                  <a:pt x="59818" y="50720"/>
                </a:lnTo>
                <a:lnTo>
                  <a:pt x="53081" y="51286"/>
                </a:lnTo>
                <a:lnTo>
                  <a:pt x="51575" y="50380"/>
                </a:lnTo>
                <a:lnTo>
                  <a:pt x="49619" y="48824"/>
                </a:lnTo>
                <a:lnTo>
                  <a:pt x="47363" y="46833"/>
                </a:lnTo>
                <a:lnTo>
                  <a:pt x="44906" y="45506"/>
                </a:lnTo>
                <a:lnTo>
                  <a:pt x="42315" y="44622"/>
                </a:lnTo>
                <a:lnTo>
                  <a:pt x="39636" y="44033"/>
                </a:lnTo>
                <a:lnTo>
                  <a:pt x="37850" y="42687"/>
                </a:lnTo>
                <a:lnTo>
                  <a:pt x="36659" y="40837"/>
                </a:lnTo>
                <a:lnTo>
                  <a:pt x="34748" y="35576"/>
                </a:lnTo>
                <a:lnTo>
                  <a:pt x="33638" y="34192"/>
                </a:lnTo>
                <a:lnTo>
                  <a:pt x="31946" y="32316"/>
                </a:lnTo>
                <a:lnTo>
                  <a:pt x="29866" y="30114"/>
                </a:lnTo>
                <a:lnTo>
                  <a:pt x="28479" y="27693"/>
                </a:lnTo>
                <a:lnTo>
                  <a:pt x="27554" y="25126"/>
                </a:lnTo>
                <a:lnTo>
                  <a:pt x="26937" y="22462"/>
                </a:lnTo>
                <a:lnTo>
                  <a:pt x="26526" y="19734"/>
                </a:lnTo>
                <a:lnTo>
                  <a:pt x="26252" y="16963"/>
                </a:lnTo>
                <a:lnTo>
                  <a:pt x="25813" y="10223"/>
                </a:lnTo>
                <a:lnTo>
                  <a:pt x="26729" y="8717"/>
                </a:lnTo>
                <a:lnTo>
                  <a:pt x="28293" y="6761"/>
                </a:lnTo>
                <a:lnTo>
                  <a:pt x="33095" y="1328"/>
                </a:lnTo>
                <a:lnTo>
                  <a:pt x="34442" y="882"/>
                </a:lnTo>
                <a:lnTo>
                  <a:pt x="36292" y="585"/>
                </a:lnTo>
                <a:lnTo>
                  <a:pt x="41554" y="108"/>
                </a:lnTo>
                <a:lnTo>
                  <a:pt x="42938" y="69"/>
                </a:lnTo>
                <a:lnTo>
                  <a:pt x="47017" y="25"/>
                </a:lnTo>
                <a:lnTo>
                  <a:pt x="48485" y="966"/>
                </a:lnTo>
                <a:lnTo>
                  <a:pt x="49464" y="2546"/>
                </a:lnTo>
                <a:lnTo>
                  <a:pt x="50116" y="4552"/>
                </a:lnTo>
                <a:lnTo>
                  <a:pt x="51504" y="5889"/>
                </a:lnTo>
                <a:lnTo>
                  <a:pt x="53382" y="6780"/>
                </a:lnTo>
                <a:lnTo>
                  <a:pt x="55586" y="7375"/>
                </a:lnTo>
                <a:lnTo>
                  <a:pt x="57055" y="8723"/>
                </a:lnTo>
                <a:lnTo>
                  <a:pt x="58036" y="10575"/>
                </a:lnTo>
                <a:lnTo>
                  <a:pt x="58688" y="12762"/>
                </a:lnTo>
                <a:lnTo>
                  <a:pt x="60076" y="14220"/>
                </a:lnTo>
                <a:lnTo>
                  <a:pt x="61954" y="15192"/>
                </a:lnTo>
                <a:lnTo>
                  <a:pt x="64158" y="15840"/>
                </a:lnTo>
                <a:lnTo>
                  <a:pt x="65628" y="17224"/>
                </a:lnTo>
                <a:lnTo>
                  <a:pt x="66608" y="19100"/>
                </a:lnTo>
                <a:lnTo>
                  <a:pt x="67261" y="21302"/>
                </a:lnTo>
                <a:lnTo>
                  <a:pt x="66744" y="23724"/>
                </a:lnTo>
                <a:lnTo>
                  <a:pt x="65446" y="26290"/>
                </a:lnTo>
                <a:lnTo>
                  <a:pt x="63629" y="28954"/>
                </a:lnTo>
                <a:lnTo>
                  <a:pt x="61465" y="30729"/>
                </a:lnTo>
                <a:lnTo>
                  <a:pt x="59070" y="31913"/>
                </a:lnTo>
                <a:lnTo>
                  <a:pt x="56521" y="32702"/>
                </a:lnTo>
                <a:lnTo>
                  <a:pt x="54821" y="34181"/>
                </a:lnTo>
                <a:lnTo>
                  <a:pt x="53688" y="36119"/>
                </a:lnTo>
                <a:lnTo>
                  <a:pt x="52932" y="38364"/>
                </a:lnTo>
                <a:lnTo>
                  <a:pt x="51476" y="40813"/>
                </a:lnTo>
                <a:lnTo>
                  <a:pt x="49554" y="43398"/>
                </a:lnTo>
                <a:lnTo>
                  <a:pt x="47319" y="46074"/>
                </a:lnTo>
                <a:lnTo>
                  <a:pt x="44876" y="47858"/>
                </a:lnTo>
                <a:lnTo>
                  <a:pt x="42296" y="49047"/>
                </a:lnTo>
                <a:lnTo>
                  <a:pt x="39623" y="49840"/>
                </a:lnTo>
                <a:lnTo>
                  <a:pt x="36888" y="50369"/>
                </a:lnTo>
                <a:lnTo>
                  <a:pt x="34113" y="50721"/>
                </a:lnTo>
                <a:lnTo>
                  <a:pt x="27366" y="51286"/>
                </a:lnTo>
                <a:lnTo>
                  <a:pt x="25859" y="51333"/>
                </a:lnTo>
                <a:lnTo>
                  <a:pt x="21646" y="51384"/>
                </a:lnTo>
                <a:lnTo>
                  <a:pt x="19189" y="50446"/>
                </a:lnTo>
                <a:lnTo>
                  <a:pt x="16598" y="48867"/>
                </a:lnTo>
                <a:lnTo>
                  <a:pt x="13918" y="46863"/>
                </a:lnTo>
                <a:lnTo>
                  <a:pt x="11180" y="44574"/>
                </a:lnTo>
                <a:lnTo>
                  <a:pt x="8401" y="42095"/>
                </a:lnTo>
                <a:lnTo>
                  <a:pt x="1649" y="35824"/>
                </a:lnTo>
                <a:lnTo>
                  <a:pt x="1095" y="34357"/>
                </a:lnTo>
                <a:lnTo>
                  <a:pt x="726" y="32427"/>
                </a:lnTo>
                <a:lnTo>
                  <a:pt x="480" y="30187"/>
                </a:lnTo>
                <a:lnTo>
                  <a:pt x="316" y="27742"/>
                </a:lnTo>
                <a:lnTo>
                  <a:pt x="206" y="25159"/>
                </a:lnTo>
                <a:lnTo>
                  <a:pt x="30" y="18720"/>
                </a:lnTo>
                <a:lnTo>
                  <a:pt x="0" y="13055"/>
                </a:lnTo>
                <a:lnTo>
                  <a:pt x="948" y="11557"/>
                </a:lnTo>
                <a:lnTo>
                  <a:pt x="2533" y="10559"/>
                </a:lnTo>
                <a:lnTo>
                  <a:pt x="4542" y="9894"/>
                </a:lnTo>
                <a:lnTo>
                  <a:pt x="6833" y="9450"/>
                </a:lnTo>
                <a:lnTo>
                  <a:pt x="9314" y="9155"/>
                </a:lnTo>
                <a:lnTo>
                  <a:pt x="11920" y="8957"/>
                </a:lnTo>
                <a:lnTo>
                  <a:pt x="14610" y="8826"/>
                </a:lnTo>
                <a:lnTo>
                  <a:pt x="20138" y="8680"/>
                </a:lnTo>
                <a:lnTo>
                  <a:pt x="38330" y="8566"/>
                </a:lnTo>
                <a:lnTo>
                  <a:pt x="39837" y="9518"/>
                </a:lnTo>
                <a:lnTo>
                  <a:pt x="40841" y="11105"/>
                </a:lnTo>
                <a:lnTo>
                  <a:pt x="42453" y="15944"/>
                </a:lnTo>
                <a:lnTo>
                  <a:pt x="42585" y="17294"/>
                </a:lnTo>
                <a:lnTo>
                  <a:pt x="42673" y="19146"/>
                </a:lnTo>
                <a:lnTo>
                  <a:pt x="42849" y="257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1"/>
          <p:cNvSpPr/>
          <p:nvPr/>
        </p:nvSpPr>
        <p:spPr>
          <a:xfrm>
            <a:off x="5000625" y="3334745"/>
            <a:ext cx="51426" cy="51276"/>
          </a:xfrm>
          <a:custGeom>
            <a:avLst/>
            <a:gdLst/>
            <a:ahLst/>
            <a:cxnLst/>
            <a:rect l="0" t="0" r="0" b="0"/>
            <a:pathLst>
              <a:path w="51426" h="51276">
                <a:moveTo>
                  <a:pt x="25717" y="8530"/>
                </a:moveTo>
                <a:lnTo>
                  <a:pt x="33098" y="8530"/>
                </a:lnTo>
                <a:lnTo>
                  <a:pt x="34447" y="7577"/>
                </a:lnTo>
                <a:lnTo>
                  <a:pt x="36300" y="5990"/>
                </a:lnTo>
                <a:lnTo>
                  <a:pt x="38487" y="3979"/>
                </a:lnTo>
                <a:lnTo>
                  <a:pt x="39946" y="3591"/>
                </a:lnTo>
                <a:lnTo>
                  <a:pt x="40918" y="4284"/>
                </a:lnTo>
                <a:lnTo>
                  <a:pt x="41566" y="5699"/>
                </a:lnTo>
                <a:lnTo>
                  <a:pt x="42950" y="6643"/>
                </a:lnTo>
                <a:lnTo>
                  <a:pt x="44826" y="7272"/>
                </a:lnTo>
                <a:lnTo>
                  <a:pt x="47029" y="7691"/>
                </a:lnTo>
                <a:lnTo>
                  <a:pt x="48498" y="8923"/>
                </a:lnTo>
                <a:lnTo>
                  <a:pt x="49477" y="10697"/>
                </a:lnTo>
                <a:lnTo>
                  <a:pt x="51048" y="15837"/>
                </a:lnTo>
                <a:lnTo>
                  <a:pt x="51177" y="17211"/>
                </a:lnTo>
                <a:lnTo>
                  <a:pt x="51263" y="19080"/>
                </a:lnTo>
                <a:lnTo>
                  <a:pt x="51358" y="23696"/>
                </a:lnTo>
                <a:lnTo>
                  <a:pt x="51425" y="37220"/>
                </a:lnTo>
                <a:lnTo>
                  <a:pt x="50475" y="39087"/>
                </a:lnTo>
                <a:lnTo>
                  <a:pt x="48890" y="40331"/>
                </a:lnTo>
                <a:lnTo>
                  <a:pt x="46881" y="41161"/>
                </a:lnTo>
                <a:lnTo>
                  <a:pt x="45541" y="42666"/>
                </a:lnTo>
                <a:lnTo>
                  <a:pt x="44648" y="44622"/>
                </a:lnTo>
                <a:lnTo>
                  <a:pt x="44053" y="46879"/>
                </a:lnTo>
                <a:lnTo>
                  <a:pt x="42703" y="48383"/>
                </a:lnTo>
                <a:lnTo>
                  <a:pt x="40851" y="49386"/>
                </a:lnTo>
                <a:lnTo>
                  <a:pt x="35586" y="50996"/>
                </a:lnTo>
                <a:lnTo>
                  <a:pt x="34201" y="51128"/>
                </a:lnTo>
                <a:lnTo>
                  <a:pt x="32326" y="51216"/>
                </a:lnTo>
                <a:lnTo>
                  <a:pt x="30123" y="51275"/>
                </a:lnTo>
                <a:lnTo>
                  <a:pt x="28654" y="50361"/>
                </a:lnTo>
                <a:lnTo>
                  <a:pt x="27675" y="48800"/>
                </a:lnTo>
                <a:lnTo>
                  <a:pt x="27022" y="46807"/>
                </a:lnTo>
                <a:lnTo>
                  <a:pt x="25635" y="44525"/>
                </a:lnTo>
                <a:lnTo>
                  <a:pt x="23757" y="42051"/>
                </a:lnTo>
                <a:lnTo>
                  <a:pt x="21553" y="39450"/>
                </a:lnTo>
                <a:lnTo>
                  <a:pt x="20084" y="36763"/>
                </a:lnTo>
                <a:lnTo>
                  <a:pt x="19104" y="34019"/>
                </a:lnTo>
                <a:lnTo>
                  <a:pt x="18451" y="31238"/>
                </a:lnTo>
                <a:lnTo>
                  <a:pt x="17063" y="29383"/>
                </a:lnTo>
                <a:lnTo>
                  <a:pt x="15185" y="28147"/>
                </a:lnTo>
                <a:lnTo>
                  <a:pt x="12980" y="27323"/>
                </a:lnTo>
                <a:lnTo>
                  <a:pt x="12464" y="25821"/>
                </a:lnTo>
                <a:lnTo>
                  <a:pt x="13072" y="23867"/>
                </a:lnTo>
                <a:lnTo>
                  <a:pt x="14429" y="21612"/>
                </a:lnTo>
                <a:lnTo>
                  <a:pt x="15334" y="19156"/>
                </a:lnTo>
                <a:lnTo>
                  <a:pt x="15938" y="16567"/>
                </a:lnTo>
                <a:lnTo>
                  <a:pt x="16340" y="13888"/>
                </a:lnTo>
                <a:lnTo>
                  <a:pt x="16608" y="11149"/>
                </a:lnTo>
                <a:lnTo>
                  <a:pt x="16787" y="8371"/>
                </a:lnTo>
                <a:lnTo>
                  <a:pt x="16906" y="5566"/>
                </a:lnTo>
                <a:lnTo>
                  <a:pt x="17938" y="3696"/>
                </a:lnTo>
                <a:lnTo>
                  <a:pt x="19579" y="2450"/>
                </a:lnTo>
                <a:lnTo>
                  <a:pt x="24505" y="450"/>
                </a:lnTo>
                <a:lnTo>
                  <a:pt x="25861" y="285"/>
                </a:lnTo>
                <a:lnTo>
                  <a:pt x="27718" y="176"/>
                </a:lnTo>
                <a:lnTo>
                  <a:pt x="32322" y="54"/>
                </a:lnTo>
                <a:lnTo>
                  <a:pt x="37542" y="0"/>
                </a:lnTo>
                <a:lnTo>
                  <a:pt x="39316" y="938"/>
                </a:lnTo>
                <a:lnTo>
                  <a:pt x="40497" y="2516"/>
                </a:lnTo>
                <a:lnTo>
                  <a:pt x="41286" y="4520"/>
                </a:lnTo>
                <a:lnTo>
                  <a:pt x="41811" y="6809"/>
                </a:lnTo>
                <a:lnTo>
                  <a:pt x="42161" y="9288"/>
                </a:lnTo>
                <a:lnTo>
                  <a:pt x="42724" y="15559"/>
                </a:lnTo>
                <a:lnTo>
                  <a:pt x="41817" y="17025"/>
                </a:lnTo>
                <a:lnTo>
                  <a:pt x="40261" y="18956"/>
                </a:lnTo>
                <a:lnTo>
                  <a:pt x="38270" y="21196"/>
                </a:lnTo>
                <a:lnTo>
                  <a:pt x="36943" y="23641"/>
                </a:lnTo>
                <a:lnTo>
                  <a:pt x="36059" y="26224"/>
                </a:lnTo>
                <a:lnTo>
                  <a:pt x="35469" y="28898"/>
                </a:lnTo>
                <a:lnTo>
                  <a:pt x="34123" y="30681"/>
                </a:lnTo>
                <a:lnTo>
                  <a:pt x="32274" y="31870"/>
                </a:lnTo>
                <a:lnTo>
                  <a:pt x="30088" y="32662"/>
                </a:lnTo>
                <a:lnTo>
                  <a:pt x="27678" y="34143"/>
                </a:lnTo>
                <a:lnTo>
                  <a:pt x="25120" y="36083"/>
                </a:lnTo>
                <a:lnTo>
                  <a:pt x="18720" y="41489"/>
                </a:lnTo>
                <a:lnTo>
                  <a:pt x="17242" y="41932"/>
                </a:lnTo>
                <a:lnTo>
                  <a:pt x="15305" y="42228"/>
                </a:lnTo>
                <a:lnTo>
                  <a:pt x="13060" y="42425"/>
                </a:lnTo>
                <a:lnTo>
                  <a:pt x="10612" y="41604"/>
                </a:lnTo>
                <a:lnTo>
                  <a:pt x="8027" y="40104"/>
                </a:lnTo>
                <a:lnTo>
                  <a:pt x="1585" y="35404"/>
                </a:lnTo>
                <a:lnTo>
                  <a:pt x="1056" y="34066"/>
                </a:lnTo>
                <a:lnTo>
                  <a:pt x="704" y="32221"/>
                </a:lnTo>
                <a:lnTo>
                  <a:pt x="41" y="26058"/>
                </a:lnTo>
                <a:lnTo>
                  <a:pt x="0" y="171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2"/>
          <p:cNvSpPr/>
          <p:nvPr/>
        </p:nvSpPr>
        <p:spPr>
          <a:xfrm>
            <a:off x="4563427" y="4149090"/>
            <a:ext cx="68581" cy="137161"/>
          </a:xfrm>
          <a:custGeom>
            <a:avLst/>
            <a:gdLst/>
            <a:ahLst/>
            <a:cxnLst/>
            <a:rect l="0" t="0" r="0" b="0"/>
            <a:pathLst>
              <a:path w="68581" h="137161">
                <a:moveTo>
                  <a:pt x="0" y="137160"/>
                </a:moveTo>
                <a:lnTo>
                  <a:pt x="0" y="121559"/>
                </a:lnTo>
                <a:lnTo>
                  <a:pt x="953" y="118187"/>
                </a:lnTo>
                <a:lnTo>
                  <a:pt x="4551" y="106819"/>
                </a:lnTo>
                <a:lnTo>
                  <a:pt x="6844" y="101693"/>
                </a:lnTo>
                <a:lnTo>
                  <a:pt x="9325" y="97323"/>
                </a:lnTo>
                <a:lnTo>
                  <a:pt x="11932" y="93457"/>
                </a:lnTo>
                <a:lnTo>
                  <a:pt x="13670" y="89927"/>
                </a:lnTo>
                <a:lnTo>
                  <a:pt x="14828" y="86621"/>
                </a:lnTo>
                <a:lnTo>
                  <a:pt x="15600" y="83465"/>
                </a:lnTo>
                <a:lnTo>
                  <a:pt x="17068" y="79456"/>
                </a:lnTo>
                <a:lnTo>
                  <a:pt x="18999" y="74878"/>
                </a:lnTo>
                <a:lnTo>
                  <a:pt x="21238" y="69921"/>
                </a:lnTo>
                <a:lnTo>
                  <a:pt x="23684" y="65664"/>
                </a:lnTo>
                <a:lnTo>
                  <a:pt x="26267" y="61873"/>
                </a:lnTo>
                <a:lnTo>
                  <a:pt x="28941" y="58394"/>
                </a:lnTo>
                <a:lnTo>
                  <a:pt x="31677" y="55122"/>
                </a:lnTo>
                <a:lnTo>
                  <a:pt x="34453" y="51988"/>
                </a:lnTo>
                <a:lnTo>
                  <a:pt x="37256" y="48946"/>
                </a:lnTo>
                <a:lnTo>
                  <a:pt x="39125" y="45013"/>
                </a:lnTo>
                <a:lnTo>
                  <a:pt x="40371" y="40486"/>
                </a:lnTo>
                <a:lnTo>
                  <a:pt x="41201" y="35563"/>
                </a:lnTo>
                <a:lnTo>
                  <a:pt x="42708" y="31329"/>
                </a:lnTo>
                <a:lnTo>
                  <a:pt x="44664" y="27553"/>
                </a:lnTo>
                <a:lnTo>
                  <a:pt x="46921" y="24084"/>
                </a:lnTo>
                <a:lnTo>
                  <a:pt x="49378" y="20818"/>
                </a:lnTo>
                <a:lnTo>
                  <a:pt x="51969" y="17689"/>
                </a:lnTo>
                <a:lnTo>
                  <a:pt x="54649" y="14650"/>
                </a:lnTo>
                <a:lnTo>
                  <a:pt x="56435" y="11671"/>
                </a:lnTo>
                <a:lnTo>
                  <a:pt x="57626" y="8734"/>
                </a:lnTo>
                <a:lnTo>
                  <a:pt x="59537" y="1725"/>
                </a:lnTo>
                <a:lnTo>
                  <a:pt x="60646" y="1150"/>
                </a:lnTo>
                <a:lnTo>
                  <a:pt x="62339" y="766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3"/>
          <p:cNvSpPr/>
          <p:nvPr/>
        </p:nvSpPr>
        <p:spPr>
          <a:xfrm>
            <a:off x="4683442" y="3926204"/>
            <a:ext cx="42863" cy="68582"/>
          </a:xfrm>
          <a:custGeom>
            <a:avLst/>
            <a:gdLst/>
            <a:ahLst/>
            <a:cxnLst/>
            <a:rect l="0" t="0" r="0" b="0"/>
            <a:pathLst>
              <a:path w="42863" h="68582">
                <a:moveTo>
                  <a:pt x="0" y="68581"/>
                </a:moveTo>
                <a:lnTo>
                  <a:pt x="0" y="64030"/>
                </a:lnTo>
                <a:lnTo>
                  <a:pt x="953" y="61737"/>
                </a:lnTo>
                <a:lnTo>
                  <a:pt x="2540" y="59256"/>
                </a:lnTo>
                <a:lnTo>
                  <a:pt x="7381" y="52981"/>
                </a:lnTo>
                <a:lnTo>
                  <a:pt x="8730" y="51513"/>
                </a:lnTo>
                <a:lnTo>
                  <a:pt x="12770" y="47342"/>
                </a:lnTo>
                <a:lnTo>
                  <a:pt x="14229" y="44897"/>
                </a:lnTo>
                <a:lnTo>
                  <a:pt x="15201" y="42314"/>
                </a:lnTo>
                <a:lnTo>
                  <a:pt x="15849" y="39639"/>
                </a:lnTo>
                <a:lnTo>
                  <a:pt x="16281" y="36904"/>
                </a:lnTo>
                <a:lnTo>
                  <a:pt x="16569" y="34128"/>
                </a:lnTo>
                <a:lnTo>
                  <a:pt x="16761" y="31325"/>
                </a:lnTo>
                <a:lnTo>
                  <a:pt x="17841" y="28503"/>
                </a:lnTo>
                <a:lnTo>
                  <a:pt x="19515" y="25670"/>
                </a:lnTo>
                <a:lnTo>
                  <a:pt x="21582" y="22828"/>
                </a:lnTo>
                <a:lnTo>
                  <a:pt x="23914" y="19982"/>
                </a:lnTo>
                <a:lnTo>
                  <a:pt x="26420" y="17131"/>
                </a:lnTo>
                <a:lnTo>
                  <a:pt x="29043" y="14279"/>
                </a:lnTo>
                <a:lnTo>
                  <a:pt x="30792" y="11424"/>
                </a:lnTo>
                <a:lnTo>
                  <a:pt x="31958" y="8569"/>
                </a:lnTo>
                <a:lnTo>
                  <a:pt x="33829" y="1693"/>
                </a:lnTo>
                <a:lnTo>
                  <a:pt x="34935" y="1129"/>
                </a:lnTo>
                <a:lnTo>
                  <a:pt x="36625" y="753"/>
                </a:lnTo>
                <a:lnTo>
                  <a:pt x="4286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4"/>
          <p:cNvSpPr/>
          <p:nvPr/>
        </p:nvSpPr>
        <p:spPr>
          <a:xfrm>
            <a:off x="4794884" y="3660457"/>
            <a:ext cx="85726" cy="128589"/>
          </a:xfrm>
          <a:custGeom>
            <a:avLst/>
            <a:gdLst/>
            <a:ahLst/>
            <a:cxnLst/>
            <a:rect l="0" t="0" r="0" b="0"/>
            <a:pathLst>
              <a:path w="85726" h="128589">
                <a:moveTo>
                  <a:pt x="0" y="128588"/>
                </a:moveTo>
                <a:lnTo>
                  <a:pt x="0" y="115817"/>
                </a:lnTo>
                <a:lnTo>
                  <a:pt x="953" y="113406"/>
                </a:lnTo>
                <a:lnTo>
                  <a:pt x="2541" y="110847"/>
                </a:lnTo>
                <a:lnTo>
                  <a:pt x="4552" y="108188"/>
                </a:lnTo>
                <a:lnTo>
                  <a:pt x="5892" y="105463"/>
                </a:lnTo>
                <a:lnTo>
                  <a:pt x="6786" y="102694"/>
                </a:lnTo>
                <a:lnTo>
                  <a:pt x="7382" y="99895"/>
                </a:lnTo>
                <a:lnTo>
                  <a:pt x="9684" y="97077"/>
                </a:lnTo>
                <a:lnTo>
                  <a:pt x="13124" y="94245"/>
                </a:lnTo>
                <a:lnTo>
                  <a:pt x="17322" y="91405"/>
                </a:lnTo>
                <a:lnTo>
                  <a:pt x="20120" y="87607"/>
                </a:lnTo>
                <a:lnTo>
                  <a:pt x="21986" y="83170"/>
                </a:lnTo>
                <a:lnTo>
                  <a:pt x="23230" y="78307"/>
                </a:lnTo>
                <a:lnTo>
                  <a:pt x="25012" y="73159"/>
                </a:lnTo>
                <a:lnTo>
                  <a:pt x="27152" y="67823"/>
                </a:lnTo>
                <a:lnTo>
                  <a:pt x="29532" y="62360"/>
                </a:lnTo>
                <a:lnTo>
                  <a:pt x="32070" y="57766"/>
                </a:lnTo>
                <a:lnTo>
                  <a:pt x="34715" y="53751"/>
                </a:lnTo>
                <a:lnTo>
                  <a:pt x="37431" y="50121"/>
                </a:lnTo>
                <a:lnTo>
                  <a:pt x="40194" y="46749"/>
                </a:lnTo>
                <a:lnTo>
                  <a:pt x="42989" y="43549"/>
                </a:lnTo>
                <a:lnTo>
                  <a:pt x="45805" y="40463"/>
                </a:lnTo>
                <a:lnTo>
                  <a:pt x="51473" y="34493"/>
                </a:lnTo>
                <a:lnTo>
                  <a:pt x="71441" y="14300"/>
                </a:lnTo>
                <a:lnTo>
                  <a:pt x="73344" y="11438"/>
                </a:lnTo>
                <a:lnTo>
                  <a:pt x="74614" y="8578"/>
                </a:lnTo>
                <a:lnTo>
                  <a:pt x="75460" y="5719"/>
                </a:lnTo>
                <a:lnTo>
                  <a:pt x="76977" y="3813"/>
                </a:lnTo>
                <a:lnTo>
                  <a:pt x="78941" y="2542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5"/>
          <p:cNvSpPr/>
          <p:nvPr/>
        </p:nvSpPr>
        <p:spPr>
          <a:xfrm>
            <a:off x="4974907" y="3308985"/>
            <a:ext cx="68581" cy="102870"/>
          </a:xfrm>
          <a:custGeom>
            <a:avLst/>
            <a:gdLst/>
            <a:ahLst/>
            <a:cxnLst/>
            <a:rect l="0" t="0" r="0" b="0"/>
            <a:pathLst>
              <a:path w="68581" h="102870">
                <a:moveTo>
                  <a:pt x="0" y="102869"/>
                </a:moveTo>
                <a:lnTo>
                  <a:pt x="0" y="95489"/>
                </a:lnTo>
                <a:lnTo>
                  <a:pt x="953" y="94139"/>
                </a:lnTo>
                <a:lnTo>
                  <a:pt x="2540" y="92287"/>
                </a:lnTo>
                <a:lnTo>
                  <a:pt x="4551" y="90099"/>
                </a:lnTo>
                <a:lnTo>
                  <a:pt x="9325" y="85129"/>
                </a:lnTo>
                <a:lnTo>
                  <a:pt x="11932" y="82470"/>
                </a:lnTo>
                <a:lnTo>
                  <a:pt x="13670" y="79745"/>
                </a:lnTo>
                <a:lnTo>
                  <a:pt x="14828" y="76976"/>
                </a:lnTo>
                <a:lnTo>
                  <a:pt x="15600" y="74177"/>
                </a:lnTo>
                <a:lnTo>
                  <a:pt x="17068" y="71359"/>
                </a:lnTo>
                <a:lnTo>
                  <a:pt x="18999" y="68527"/>
                </a:lnTo>
                <a:lnTo>
                  <a:pt x="21238" y="65687"/>
                </a:lnTo>
                <a:lnTo>
                  <a:pt x="22731" y="62841"/>
                </a:lnTo>
                <a:lnTo>
                  <a:pt x="23727" y="59992"/>
                </a:lnTo>
                <a:lnTo>
                  <a:pt x="24390" y="57139"/>
                </a:lnTo>
                <a:lnTo>
                  <a:pt x="25785" y="54285"/>
                </a:lnTo>
                <a:lnTo>
                  <a:pt x="27667" y="51430"/>
                </a:lnTo>
                <a:lnTo>
                  <a:pt x="29875" y="48574"/>
                </a:lnTo>
                <a:lnTo>
                  <a:pt x="32299" y="45717"/>
                </a:lnTo>
                <a:lnTo>
                  <a:pt x="34868" y="42861"/>
                </a:lnTo>
                <a:lnTo>
                  <a:pt x="40262" y="37146"/>
                </a:lnTo>
                <a:lnTo>
                  <a:pt x="45834" y="31432"/>
                </a:lnTo>
                <a:lnTo>
                  <a:pt x="48654" y="27622"/>
                </a:lnTo>
                <a:lnTo>
                  <a:pt x="51486" y="23177"/>
                </a:lnTo>
                <a:lnTo>
                  <a:pt x="54326" y="18309"/>
                </a:lnTo>
                <a:lnTo>
                  <a:pt x="57173" y="15063"/>
                </a:lnTo>
                <a:lnTo>
                  <a:pt x="60023" y="12899"/>
                </a:lnTo>
                <a:lnTo>
                  <a:pt x="62875" y="11457"/>
                </a:lnTo>
                <a:lnTo>
                  <a:pt x="64777" y="9543"/>
                </a:lnTo>
                <a:lnTo>
                  <a:pt x="66044" y="7314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6"/>
          <p:cNvSpPr/>
          <p:nvPr/>
        </p:nvSpPr>
        <p:spPr>
          <a:xfrm>
            <a:off x="5103495" y="3051810"/>
            <a:ext cx="68581" cy="120016"/>
          </a:xfrm>
          <a:custGeom>
            <a:avLst/>
            <a:gdLst/>
            <a:ahLst/>
            <a:cxnLst/>
            <a:rect l="0" t="0" r="0" b="0"/>
            <a:pathLst>
              <a:path w="68581" h="120016">
                <a:moveTo>
                  <a:pt x="0" y="120015"/>
                </a:moveTo>
                <a:lnTo>
                  <a:pt x="0" y="107244"/>
                </a:lnTo>
                <a:lnTo>
                  <a:pt x="952" y="105786"/>
                </a:lnTo>
                <a:lnTo>
                  <a:pt x="2540" y="104814"/>
                </a:lnTo>
                <a:lnTo>
                  <a:pt x="4550" y="104166"/>
                </a:lnTo>
                <a:lnTo>
                  <a:pt x="5891" y="102781"/>
                </a:lnTo>
                <a:lnTo>
                  <a:pt x="6785" y="100906"/>
                </a:lnTo>
                <a:lnTo>
                  <a:pt x="7381" y="98703"/>
                </a:lnTo>
                <a:lnTo>
                  <a:pt x="7778" y="96282"/>
                </a:lnTo>
                <a:lnTo>
                  <a:pt x="8042" y="93715"/>
                </a:lnTo>
                <a:lnTo>
                  <a:pt x="8219" y="91052"/>
                </a:lnTo>
                <a:lnTo>
                  <a:pt x="9289" y="88323"/>
                </a:lnTo>
                <a:lnTo>
                  <a:pt x="10955" y="85552"/>
                </a:lnTo>
                <a:lnTo>
                  <a:pt x="13018" y="82752"/>
                </a:lnTo>
                <a:lnTo>
                  <a:pt x="15346" y="79933"/>
                </a:lnTo>
                <a:lnTo>
                  <a:pt x="17851" y="77101"/>
                </a:lnTo>
                <a:lnTo>
                  <a:pt x="23173" y="71414"/>
                </a:lnTo>
                <a:lnTo>
                  <a:pt x="28714" y="65712"/>
                </a:lnTo>
                <a:lnTo>
                  <a:pt x="31525" y="61905"/>
                </a:lnTo>
                <a:lnTo>
                  <a:pt x="34352" y="57463"/>
                </a:lnTo>
                <a:lnTo>
                  <a:pt x="37188" y="52596"/>
                </a:lnTo>
                <a:lnTo>
                  <a:pt x="40032" y="48399"/>
                </a:lnTo>
                <a:lnTo>
                  <a:pt x="42880" y="44648"/>
                </a:lnTo>
                <a:lnTo>
                  <a:pt x="45732" y="41195"/>
                </a:lnTo>
                <a:lnTo>
                  <a:pt x="48585" y="36988"/>
                </a:lnTo>
                <a:lnTo>
                  <a:pt x="51440" y="32279"/>
                </a:lnTo>
                <a:lnTo>
                  <a:pt x="54296" y="27234"/>
                </a:lnTo>
                <a:lnTo>
                  <a:pt x="57152" y="22918"/>
                </a:lnTo>
                <a:lnTo>
                  <a:pt x="60009" y="19089"/>
                </a:lnTo>
                <a:lnTo>
                  <a:pt x="62866" y="15583"/>
                </a:lnTo>
                <a:lnTo>
                  <a:pt x="64770" y="12294"/>
                </a:lnTo>
                <a:lnTo>
                  <a:pt x="66040" y="9148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7"/>
          <p:cNvSpPr/>
          <p:nvPr/>
        </p:nvSpPr>
        <p:spPr>
          <a:xfrm>
            <a:off x="5223509" y="2854642"/>
            <a:ext cx="60009" cy="85726"/>
          </a:xfrm>
          <a:custGeom>
            <a:avLst/>
            <a:gdLst/>
            <a:ahLst/>
            <a:cxnLst/>
            <a:rect l="0" t="0" r="0" b="0"/>
            <a:pathLst>
              <a:path w="60009" h="85726">
                <a:moveTo>
                  <a:pt x="0" y="85725"/>
                </a:moveTo>
                <a:lnTo>
                  <a:pt x="0" y="81174"/>
                </a:lnTo>
                <a:lnTo>
                  <a:pt x="953" y="79834"/>
                </a:lnTo>
                <a:lnTo>
                  <a:pt x="2541" y="78940"/>
                </a:lnTo>
                <a:lnTo>
                  <a:pt x="4552" y="78344"/>
                </a:lnTo>
                <a:lnTo>
                  <a:pt x="5892" y="76994"/>
                </a:lnTo>
                <a:lnTo>
                  <a:pt x="6786" y="75142"/>
                </a:lnTo>
                <a:lnTo>
                  <a:pt x="7382" y="72955"/>
                </a:lnTo>
                <a:lnTo>
                  <a:pt x="8731" y="71497"/>
                </a:lnTo>
                <a:lnTo>
                  <a:pt x="10584" y="70524"/>
                </a:lnTo>
                <a:lnTo>
                  <a:pt x="12771" y="69876"/>
                </a:lnTo>
                <a:lnTo>
                  <a:pt x="14229" y="68492"/>
                </a:lnTo>
                <a:lnTo>
                  <a:pt x="15201" y="66616"/>
                </a:lnTo>
                <a:lnTo>
                  <a:pt x="15849" y="64413"/>
                </a:lnTo>
                <a:lnTo>
                  <a:pt x="17234" y="61992"/>
                </a:lnTo>
                <a:lnTo>
                  <a:pt x="19110" y="59426"/>
                </a:lnTo>
                <a:lnTo>
                  <a:pt x="21313" y="56762"/>
                </a:lnTo>
                <a:lnTo>
                  <a:pt x="23733" y="54034"/>
                </a:lnTo>
                <a:lnTo>
                  <a:pt x="28964" y="48463"/>
                </a:lnTo>
                <a:lnTo>
                  <a:pt x="30740" y="45643"/>
                </a:lnTo>
                <a:lnTo>
                  <a:pt x="31923" y="42811"/>
                </a:lnTo>
                <a:lnTo>
                  <a:pt x="32712" y="39971"/>
                </a:lnTo>
                <a:lnTo>
                  <a:pt x="34191" y="37125"/>
                </a:lnTo>
                <a:lnTo>
                  <a:pt x="36129" y="34275"/>
                </a:lnTo>
                <a:lnTo>
                  <a:pt x="38374" y="31423"/>
                </a:lnTo>
                <a:lnTo>
                  <a:pt x="39870" y="28568"/>
                </a:lnTo>
                <a:lnTo>
                  <a:pt x="40868" y="25713"/>
                </a:lnTo>
                <a:lnTo>
                  <a:pt x="41533" y="22857"/>
                </a:lnTo>
                <a:lnTo>
                  <a:pt x="42929" y="20953"/>
                </a:lnTo>
                <a:lnTo>
                  <a:pt x="44812" y="19684"/>
                </a:lnTo>
                <a:lnTo>
                  <a:pt x="47020" y="18837"/>
                </a:lnTo>
                <a:lnTo>
                  <a:pt x="49444" y="17321"/>
                </a:lnTo>
                <a:lnTo>
                  <a:pt x="52013" y="15357"/>
                </a:lnTo>
                <a:lnTo>
                  <a:pt x="58429" y="9913"/>
                </a:lnTo>
                <a:lnTo>
                  <a:pt x="58955" y="8514"/>
                </a:lnTo>
                <a:lnTo>
                  <a:pt x="59306" y="6628"/>
                </a:lnTo>
                <a:lnTo>
                  <a:pt x="6000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8"/>
          <p:cNvSpPr/>
          <p:nvPr/>
        </p:nvSpPr>
        <p:spPr>
          <a:xfrm>
            <a:off x="5326379" y="2648902"/>
            <a:ext cx="77154" cy="111444"/>
          </a:xfrm>
          <a:custGeom>
            <a:avLst/>
            <a:gdLst/>
            <a:ahLst/>
            <a:cxnLst/>
            <a:rect l="0" t="0" r="0" b="0"/>
            <a:pathLst>
              <a:path w="77154" h="111444">
                <a:moveTo>
                  <a:pt x="0" y="111443"/>
                </a:moveTo>
                <a:lnTo>
                  <a:pt x="7382" y="104062"/>
                </a:lnTo>
                <a:lnTo>
                  <a:pt x="8043" y="100860"/>
                </a:lnTo>
                <a:lnTo>
                  <a:pt x="8220" y="98672"/>
                </a:lnTo>
                <a:lnTo>
                  <a:pt x="9290" y="96262"/>
                </a:lnTo>
                <a:lnTo>
                  <a:pt x="10956" y="93702"/>
                </a:lnTo>
                <a:lnTo>
                  <a:pt x="13019" y="91043"/>
                </a:lnTo>
                <a:lnTo>
                  <a:pt x="15347" y="88318"/>
                </a:lnTo>
                <a:lnTo>
                  <a:pt x="17852" y="85549"/>
                </a:lnTo>
                <a:lnTo>
                  <a:pt x="20474" y="82750"/>
                </a:lnTo>
                <a:lnTo>
                  <a:pt x="22222" y="79932"/>
                </a:lnTo>
                <a:lnTo>
                  <a:pt x="23387" y="77100"/>
                </a:lnTo>
                <a:lnTo>
                  <a:pt x="24164" y="74260"/>
                </a:lnTo>
                <a:lnTo>
                  <a:pt x="25635" y="71414"/>
                </a:lnTo>
                <a:lnTo>
                  <a:pt x="27568" y="68565"/>
                </a:lnTo>
                <a:lnTo>
                  <a:pt x="29809" y="65712"/>
                </a:lnTo>
                <a:lnTo>
                  <a:pt x="32255" y="62858"/>
                </a:lnTo>
                <a:lnTo>
                  <a:pt x="34839" y="60003"/>
                </a:lnTo>
                <a:lnTo>
                  <a:pt x="40249" y="54290"/>
                </a:lnTo>
                <a:lnTo>
                  <a:pt x="45829" y="48577"/>
                </a:lnTo>
                <a:lnTo>
                  <a:pt x="47698" y="45719"/>
                </a:lnTo>
                <a:lnTo>
                  <a:pt x="48944" y="42862"/>
                </a:lnTo>
                <a:lnTo>
                  <a:pt x="49774" y="40005"/>
                </a:lnTo>
                <a:lnTo>
                  <a:pt x="51281" y="37147"/>
                </a:lnTo>
                <a:lnTo>
                  <a:pt x="53237" y="34290"/>
                </a:lnTo>
                <a:lnTo>
                  <a:pt x="55494" y="31433"/>
                </a:lnTo>
                <a:lnTo>
                  <a:pt x="56999" y="28575"/>
                </a:lnTo>
                <a:lnTo>
                  <a:pt x="58002" y="25718"/>
                </a:lnTo>
                <a:lnTo>
                  <a:pt x="58670" y="22860"/>
                </a:lnTo>
                <a:lnTo>
                  <a:pt x="60069" y="20003"/>
                </a:lnTo>
                <a:lnTo>
                  <a:pt x="61954" y="17145"/>
                </a:lnTo>
                <a:lnTo>
                  <a:pt x="67272" y="10266"/>
                </a:lnTo>
                <a:lnTo>
                  <a:pt x="68661" y="8749"/>
                </a:lnTo>
                <a:lnTo>
                  <a:pt x="7715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9"/>
          <p:cNvSpPr/>
          <p:nvPr/>
        </p:nvSpPr>
        <p:spPr>
          <a:xfrm>
            <a:off x="5437822" y="2426017"/>
            <a:ext cx="68581" cy="94298"/>
          </a:xfrm>
          <a:custGeom>
            <a:avLst/>
            <a:gdLst/>
            <a:ahLst/>
            <a:cxnLst/>
            <a:rect l="0" t="0" r="0" b="0"/>
            <a:pathLst>
              <a:path w="68581" h="94298">
                <a:moveTo>
                  <a:pt x="0" y="94297"/>
                </a:moveTo>
                <a:lnTo>
                  <a:pt x="0" y="86917"/>
                </a:lnTo>
                <a:lnTo>
                  <a:pt x="953" y="85567"/>
                </a:lnTo>
                <a:lnTo>
                  <a:pt x="2540" y="83715"/>
                </a:lnTo>
                <a:lnTo>
                  <a:pt x="4551" y="81527"/>
                </a:lnTo>
                <a:lnTo>
                  <a:pt x="9325" y="76557"/>
                </a:lnTo>
                <a:lnTo>
                  <a:pt x="28619" y="57115"/>
                </a:lnTo>
                <a:lnTo>
                  <a:pt x="30509" y="54269"/>
                </a:lnTo>
                <a:lnTo>
                  <a:pt x="31770" y="51420"/>
                </a:lnTo>
                <a:lnTo>
                  <a:pt x="32610" y="48567"/>
                </a:lnTo>
                <a:lnTo>
                  <a:pt x="34123" y="46666"/>
                </a:lnTo>
                <a:lnTo>
                  <a:pt x="36083" y="45398"/>
                </a:lnTo>
                <a:lnTo>
                  <a:pt x="38343" y="44553"/>
                </a:lnTo>
                <a:lnTo>
                  <a:pt x="40802" y="43037"/>
                </a:lnTo>
                <a:lnTo>
                  <a:pt x="43394" y="41074"/>
                </a:lnTo>
                <a:lnTo>
                  <a:pt x="46075" y="38812"/>
                </a:lnTo>
                <a:lnTo>
                  <a:pt x="47861" y="36353"/>
                </a:lnTo>
                <a:lnTo>
                  <a:pt x="49053" y="33760"/>
                </a:lnTo>
                <a:lnTo>
                  <a:pt x="49846" y="31079"/>
                </a:lnTo>
                <a:lnTo>
                  <a:pt x="51329" y="28339"/>
                </a:lnTo>
                <a:lnTo>
                  <a:pt x="53269" y="25561"/>
                </a:lnTo>
                <a:lnTo>
                  <a:pt x="55515" y="22755"/>
                </a:lnTo>
                <a:lnTo>
                  <a:pt x="57013" y="19933"/>
                </a:lnTo>
                <a:lnTo>
                  <a:pt x="58011" y="17098"/>
                </a:lnTo>
                <a:lnTo>
                  <a:pt x="58676" y="14257"/>
                </a:lnTo>
                <a:lnTo>
                  <a:pt x="60073" y="11409"/>
                </a:lnTo>
                <a:lnTo>
                  <a:pt x="61956" y="8559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0"/>
          <p:cNvSpPr/>
          <p:nvPr/>
        </p:nvSpPr>
        <p:spPr>
          <a:xfrm>
            <a:off x="5532120" y="2297430"/>
            <a:ext cx="34290" cy="60008"/>
          </a:xfrm>
          <a:custGeom>
            <a:avLst/>
            <a:gdLst/>
            <a:ahLst/>
            <a:cxnLst/>
            <a:rect l="0" t="0" r="0" b="0"/>
            <a:pathLst>
              <a:path w="34290" h="60008">
                <a:moveTo>
                  <a:pt x="0" y="60007"/>
                </a:moveTo>
                <a:lnTo>
                  <a:pt x="0" y="38673"/>
                </a:lnTo>
                <a:lnTo>
                  <a:pt x="952" y="37212"/>
                </a:lnTo>
                <a:lnTo>
                  <a:pt x="2540" y="36238"/>
                </a:lnTo>
                <a:lnTo>
                  <a:pt x="4550" y="35589"/>
                </a:lnTo>
                <a:lnTo>
                  <a:pt x="6843" y="34203"/>
                </a:lnTo>
                <a:lnTo>
                  <a:pt x="9324" y="32327"/>
                </a:lnTo>
                <a:lnTo>
                  <a:pt x="11931" y="30124"/>
                </a:lnTo>
                <a:lnTo>
                  <a:pt x="13669" y="27702"/>
                </a:lnTo>
                <a:lnTo>
                  <a:pt x="14828" y="25135"/>
                </a:lnTo>
                <a:lnTo>
                  <a:pt x="15600" y="22472"/>
                </a:lnTo>
                <a:lnTo>
                  <a:pt x="17067" y="19744"/>
                </a:lnTo>
                <a:lnTo>
                  <a:pt x="18998" y="16972"/>
                </a:lnTo>
                <a:lnTo>
                  <a:pt x="21238" y="14172"/>
                </a:lnTo>
                <a:lnTo>
                  <a:pt x="22731" y="11353"/>
                </a:lnTo>
                <a:lnTo>
                  <a:pt x="23726" y="8521"/>
                </a:lnTo>
                <a:lnTo>
                  <a:pt x="24390" y="5681"/>
                </a:lnTo>
                <a:lnTo>
                  <a:pt x="25785" y="3787"/>
                </a:lnTo>
                <a:lnTo>
                  <a:pt x="27667" y="2524"/>
                </a:lnTo>
                <a:lnTo>
                  <a:pt x="34289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1"/>
          <p:cNvSpPr/>
          <p:nvPr/>
        </p:nvSpPr>
        <p:spPr>
          <a:xfrm>
            <a:off x="5652134" y="2091689"/>
            <a:ext cx="25719" cy="60009"/>
          </a:xfrm>
          <a:custGeom>
            <a:avLst/>
            <a:gdLst/>
            <a:ahLst/>
            <a:cxnLst/>
            <a:rect l="0" t="0" r="0" b="0"/>
            <a:pathLst>
              <a:path w="25719" h="60009">
                <a:moveTo>
                  <a:pt x="0" y="60008"/>
                </a:moveTo>
                <a:lnTo>
                  <a:pt x="0" y="44159"/>
                </a:lnTo>
                <a:lnTo>
                  <a:pt x="953" y="42775"/>
                </a:lnTo>
                <a:lnTo>
                  <a:pt x="2541" y="40899"/>
                </a:lnTo>
                <a:lnTo>
                  <a:pt x="4552" y="38696"/>
                </a:lnTo>
                <a:lnTo>
                  <a:pt x="5892" y="36275"/>
                </a:lnTo>
                <a:lnTo>
                  <a:pt x="6786" y="33709"/>
                </a:lnTo>
                <a:lnTo>
                  <a:pt x="7382" y="31045"/>
                </a:lnTo>
                <a:lnTo>
                  <a:pt x="7779" y="28317"/>
                </a:lnTo>
                <a:lnTo>
                  <a:pt x="8044" y="25546"/>
                </a:lnTo>
                <a:lnTo>
                  <a:pt x="8220" y="22746"/>
                </a:lnTo>
                <a:lnTo>
                  <a:pt x="9290" y="19926"/>
                </a:lnTo>
                <a:lnTo>
                  <a:pt x="10956" y="17095"/>
                </a:lnTo>
                <a:lnTo>
                  <a:pt x="13019" y="14254"/>
                </a:lnTo>
                <a:lnTo>
                  <a:pt x="15347" y="11408"/>
                </a:lnTo>
                <a:lnTo>
                  <a:pt x="17852" y="8558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2"/>
          <p:cNvSpPr/>
          <p:nvPr/>
        </p:nvSpPr>
        <p:spPr>
          <a:xfrm>
            <a:off x="5755004" y="1963102"/>
            <a:ext cx="34292" cy="42863"/>
          </a:xfrm>
          <a:custGeom>
            <a:avLst/>
            <a:gdLst/>
            <a:ahLst/>
            <a:cxnLst/>
            <a:rect l="0" t="0" r="0" b="0"/>
            <a:pathLst>
              <a:path w="34292" h="42863">
                <a:moveTo>
                  <a:pt x="0" y="42862"/>
                </a:moveTo>
                <a:lnTo>
                  <a:pt x="0" y="38312"/>
                </a:lnTo>
                <a:lnTo>
                  <a:pt x="953" y="36971"/>
                </a:lnTo>
                <a:lnTo>
                  <a:pt x="2541" y="36077"/>
                </a:lnTo>
                <a:lnTo>
                  <a:pt x="7382" y="34643"/>
                </a:lnTo>
                <a:lnTo>
                  <a:pt x="7779" y="33573"/>
                </a:lnTo>
                <a:lnTo>
                  <a:pt x="8043" y="31907"/>
                </a:lnTo>
                <a:lnTo>
                  <a:pt x="8220" y="29844"/>
                </a:lnTo>
                <a:lnTo>
                  <a:pt x="9290" y="28468"/>
                </a:lnTo>
                <a:lnTo>
                  <a:pt x="10956" y="27551"/>
                </a:lnTo>
                <a:lnTo>
                  <a:pt x="13019" y="26940"/>
                </a:lnTo>
                <a:lnTo>
                  <a:pt x="14395" y="25580"/>
                </a:lnTo>
                <a:lnTo>
                  <a:pt x="15312" y="23721"/>
                </a:lnTo>
                <a:lnTo>
                  <a:pt x="15923" y="21529"/>
                </a:lnTo>
                <a:lnTo>
                  <a:pt x="16330" y="19115"/>
                </a:lnTo>
                <a:lnTo>
                  <a:pt x="16603" y="16554"/>
                </a:lnTo>
                <a:lnTo>
                  <a:pt x="16784" y="13893"/>
                </a:lnTo>
                <a:lnTo>
                  <a:pt x="17857" y="12120"/>
                </a:lnTo>
                <a:lnTo>
                  <a:pt x="19524" y="10937"/>
                </a:lnTo>
                <a:lnTo>
                  <a:pt x="21589" y="10149"/>
                </a:lnTo>
                <a:lnTo>
                  <a:pt x="22965" y="8671"/>
                </a:lnTo>
                <a:lnTo>
                  <a:pt x="23883" y="6733"/>
                </a:lnTo>
                <a:lnTo>
                  <a:pt x="24495" y="4489"/>
                </a:lnTo>
                <a:lnTo>
                  <a:pt x="25855" y="2992"/>
                </a:lnTo>
                <a:lnTo>
                  <a:pt x="27714" y="1995"/>
                </a:lnTo>
                <a:lnTo>
                  <a:pt x="34291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3"/>
          <p:cNvSpPr/>
          <p:nvPr/>
        </p:nvSpPr>
        <p:spPr>
          <a:xfrm>
            <a:off x="4417695" y="4389120"/>
            <a:ext cx="77153" cy="171451"/>
          </a:xfrm>
          <a:custGeom>
            <a:avLst/>
            <a:gdLst/>
            <a:ahLst/>
            <a:cxnLst/>
            <a:rect l="0" t="0" r="0" b="0"/>
            <a:pathLst>
              <a:path w="77153" h="171451">
                <a:moveTo>
                  <a:pt x="77152" y="0"/>
                </a:moveTo>
                <a:lnTo>
                  <a:pt x="77152" y="4550"/>
                </a:lnTo>
                <a:lnTo>
                  <a:pt x="76200" y="6843"/>
                </a:lnTo>
                <a:lnTo>
                  <a:pt x="74612" y="9325"/>
                </a:lnTo>
                <a:lnTo>
                  <a:pt x="69771" y="15600"/>
                </a:lnTo>
                <a:lnTo>
                  <a:pt x="69374" y="18020"/>
                </a:lnTo>
                <a:lnTo>
                  <a:pt x="69109" y="21538"/>
                </a:lnTo>
                <a:lnTo>
                  <a:pt x="68933" y="25789"/>
                </a:lnTo>
                <a:lnTo>
                  <a:pt x="67862" y="30528"/>
                </a:lnTo>
                <a:lnTo>
                  <a:pt x="66197" y="35591"/>
                </a:lnTo>
                <a:lnTo>
                  <a:pt x="64133" y="40872"/>
                </a:lnTo>
                <a:lnTo>
                  <a:pt x="61805" y="45346"/>
                </a:lnTo>
                <a:lnTo>
                  <a:pt x="59301" y="49280"/>
                </a:lnTo>
                <a:lnTo>
                  <a:pt x="56679" y="52856"/>
                </a:lnTo>
                <a:lnTo>
                  <a:pt x="54931" y="57145"/>
                </a:lnTo>
                <a:lnTo>
                  <a:pt x="53765" y="61909"/>
                </a:lnTo>
                <a:lnTo>
                  <a:pt x="52989" y="66990"/>
                </a:lnTo>
                <a:lnTo>
                  <a:pt x="51518" y="72282"/>
                </a:lnTo>
                <a:lnTo>
                  <a:pt x="49585" y="77716"/>
                </a:lnTo>
                <a:lnTo>
                  <a:pt x="47344" y="83243"/>
                </a:lnTo>
                <a:lnTo>
                  <a:pt x="44898" y="88833"/>
                </a:lnTo>
                <a:lnTo>
                  <a:pt x="39639" y="100123"/>
                </a:lnTo>
                <a:lnTo>
                  <a:pt x="37856" y="104849"/>
                </a:lnTo>
                <a:lnTo>
                  <a:pt x="36667" y="108951"/>
                </a:lnTo>
                <a:lnTo>
                  <a:pt x="35874" y="112639"/>
                </a:lnTo>
                <a:lnTo>
                  <a:pt x="34394" y="117003"/>
                </a:lnTo>
                <a:lnTo>
                  <a:pt x="32454" y="121817"/>
                </a:lnTo>
                <a:lnTo>
                  <a:pt x="30208" y="126931"/>
                </a:lnTo>
                <a:lnTo>
                  <a:pt x="27759" y="131293"/>
                </a:lnTo>
                <a:lnTo>
                  <a:pt x="25173" y="135154"/>
                </a:lnTo>
                <a:lnTo>
                  <a:pt x="22497" y="138680"/>
                </a:lnTo>
                <a:lnTo>
                  <a:pt x="19761" y="142935"/>
                </a:lnTo>
                <a:lnTo>
                  <a:pt x="16983" y="147678"/>
                </a:lnTo>
                <a:lnTo>
                  <a:pt x="10234" y="159875"/>
                </a:lnTo>
                <a:lnTo>
                  <a:pt x="8727" y="161828"/>
                </a:lnTo>
                <a:lnTo>
                  <a:pt x="6770" y="16408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4"/>
          <p:cNvSpPr/>
          <p:nvPr/>
        </p:nvSpPr>
        <p:spPr>
          <a:xfrm>
            <a:off x="4314825" y="4723447"/>
            <a:ext cx="42863" cy="60008"/>
          </a:xfrm>
          <a:custGeom>
            <a:avLst/>
            <a:gdLst/>
            <a:ahLst/>
            <a:cxnLst/>
            <a:rect l="0" t="0" r="0" b="0"/>
            <a:pathLst>
              <a:path w="42863" h="60008">
                <a:moveTo>
                  <a:pt x="42862" y="0"/>
                </a:moveTo>
                <a:lnTo>
                  <a:pt x="42862" y="7381"/>
                </a:lnTo>
                <a:lnTo>
                  <a:pt x="41910" y="8731"/>
                </a:lnTo>
                <a:lnTo>
                  <a:pt x="40322" y="10583"/>
                </a:lnTo>
                <a:lnTo>
                  <a:pt x="38312" y="12770"/>
                </a:lnTo>
                <a:lnTo>
                  <a:pt x="33537" y="17741"/>
                </a:lnTo>
                <a:lnTo>
                  <a:pt x="30931" y="20400"/>
                </a:lnTo>
                <a:lnTo>
                  <a:pt x="29193" y="23125"/>
                </a:lnTo>
                <a:lnTo>
                  <a:pt x="28034" y="25894"/>
                </a:lnTo>
                <a:lnTo>
                  <a:pt x="27261" y="28693"/>
                </a:lnTo>
                <a:lnTo>
                  <a:pt x="25794" y="31511"/>
                </a:lnTo>
                <a:lnTo>
                  <a:pt x="23864" y="34342"/>
                </a:lnTo>
                <a:lnTo>
                  <a:pt x="21624" y="37182"/>
                </a:lnTo>
                <a:lnTo>
                  <a:pt x="19178" y="39076"/>
                </a:lnTo>
                <a:lnTo>
                  <a:pt x="16596" y="40338"/>
                </a:lnTo>
                <a:lnTo>
                  <a:pt x="13921" y="41180"/>
                </a:lnTo>
                <a:lnTo>
                  <a:pt x="12138" y="42693"/>
                </a:lnTo>
                <a:lnTo>
                  <a:pt x="10950" y="44654"/>
                </a:lnTo>
                <a:lnTo>
                  <a:pt x="10157" y="46915"/>
                </a:lnTo>
                <a:lnTo>
                  <a:pt x="8676" y="48421"/>
                </a:lnTo>
                <a:lnTo>
                  <a:pt x="6737" y="49426"/>
                </a:lnTo>
                <a:lnTo>
                  <a:pt x="4491" y="50096"/>
                </a:lnTo>
                <a:lnTo>
                  <a:pt x="2994" y="51495"/>
                </a:lnTo>
                <a:lnTo>
                  <a:pt x="1996" y="53380"/>
                </a:lnTo>
                <a:lnTo>
                  <a:pt x="0" y="6000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5"/>
          <p:cNvSpPr/>
          <p:nvPr/>
        </p:nvSpPr>
        <p:spPr>
          <a:xfrm>
            <a:off x="4177665" y="4963477"/>
            <a:ext cx="51436" cy="128589"/>
          </a:xfrm>
          <a:custGeom>
            <a:avLst/>
            <a:gdLst/>
            <a:ahLst/>
            <a:cxnLst/>
            <a:rect l="0" t="0" r="0" b="0"/>
            <a:pathLst>
              <a:path w="51436" h="128589">
                <a:moveTo>
                  <a:pt x="51435" y="0"/>
                </a:moveTo>
                <a:lnTo>
                  <a:pt x="51435" y="20473"/>
                </a:lnTo>
                <a:lnTo>
                  <a:pt x="50482" y="23174"/>
                </a:lnTo>
                <a:lnTo>
                  <a:pt x="48895" y="25927"/>
                </a:lnTo>
                <a:lnTo>
                  <a:pt x="46884" y="28715"/>
                </a:lnTo>
                <a:lnTo>
                  <a:pt x="45543" y="31526"/>
                </a:lnTo>
                <a:lnTo>
                  <a:pt x="44649" y="34352"/>
                </a:lnTo>
                <a:lnTo>
                  <a:pt x="44053" y="37189"/>
                </a:lnTo>
                <a:lnTo>
                  <a:pt x="42704" y="40033"/>
                </a:lnTo>
                <a:lnTo>
                  <a:pt x="40852" y="42881"/>
                </a:lnTo>
                <a:lnTo>
                  <a:pt x="38664" y="45733"/>
                </a:lnTo>
                <a:lnTo>
                  <a:pt x="37206" y="48586"/>
                </a:lnTo>
                <a:lnTo>
                  <a:pt x="36234" y="51440"/>
                </a:lnTo>
                <a:lnTo>
                  <a:pt x="35586" y="54296"/>
                </a:lnTo>
                <a:lnTo>
                  <a:pt x="34201" y="57152"/>
                </a:lnTo>
                <a:lnTo>
                  <a:pt x="32326" y="60009"/>
                </a:lnTo>
                <a:lnTo>
                  <a:pt x="30123" y="62866"/>
                </a:lnTo>
                <a:lnTo>
                  <a:pt x="27701" y="66676"/>
                </a:lnTo>
                <a:lnTo>
                  <a:pt x="25135" y="71121"/>
                </a:lnTo>
                <a:lnTo>
                  <a:pt x="22472" y="75989"/>
                </a:lnTo>
                <a:lnTo>
                  <a:pt x="20696" y="80187"/>
                </a:lnTo>
                <a:lnTo>
                  <a:pt x="19512" y="83938"/>
                </a:lnTo>
                <a:lnTo>
                  <a:pt x="18723" y="87391"/>
                </a:lnTo>
                <a:lnTo>
                  <a:pt x="18197" y="90646"/>
                </a:lnTo>
                <a:lnTo>
                  <a:pt x="17846" y="93768"/>
                </a:lnTo>
                <a:lnTo>
                  <a:pt x="17612" y="96802"/>
                </a:lnTo>
                <a:lnTo>
                  <a:pt x="16504" y="99777"/>
                </a:lnTo>
                <a:lnTo>
                  <a:pt x="14812" y="102713"/>
                </a:lnTo>
                <a:lnTo>
                  <a:pt x="9805" y="109719"/>
                </a:lnTo>
                <a:lnTo>
                  <a:pt x="8441" y="111246"/>
                </a:lnTo>
                <a:lnTo>
                  <a:pt x="4387" y="115483"/>
                </a:lnTo>
                <a:lnTo>
                  <a:pt x="2924" y="117946"/>
                </a:lnTo>
                <a:lnTo>
                  <a:pt x="1950" y="120541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6"/>
          <p:cNvSpPr/>
          <p:nvPr/>
        </p:nvSpPr>
        <p:spPr>
          <a:xfrm>
            <a:off x="4057650" y="5203507"/>
            <a:ext cx="60008" cy="111444"/>
          </a:xfrm>
          <a:custGeom>
            <a:avLst/>
            <a:gdLst/>
            <a:ahLst/>
            <a:cxnLst/>
            <a:rect l="0" t="0" r="0" b="0"/>
            <a:pathLst>
              <a:path w="60008" h="111444">
                <a:moveTo>
                  <a:pt x="60007" y="0"/>
                </a:moveTo>
                <a:lnTo>
                  <a:pt x="51788" y="8219"/>
                </a:lnTo>
                <a:lnTo>
                  <a:pt x="51591" y="10956"/>
                </a:lnTo>
                <a:lnTo>
                  <a:pt x="51539" y="13019"/>
                </a:lnTo>
                <a:lnTo>
                  <a:pt x="50552" y="14395"/>
                </a:lnTo>
                <a:lnTo>
                  <a:pt x="48941" y="15311"/>
                </a:lnTo>
                <a:lnTo>
                  <a:pt x="46915" y="15922"/>
                </a:lnTo>
                <a:lnTo>
                  <a:pt x="45564" y="17283"/>
                </a:lnTo>
                <a:lnTo>
                  <a:pt x="44663" y="19142"/>
                </a:lnTo>
                <a:lnTo>
                  <a:pt x="44063" y="21334"/>
                </a:lnTo>
                <a:lnTo>
                  <a:pt x="43662" y="23747"/>
                </a:lnTo>
                <a:lnTo>
                  <a:pt x="43396" y="26309"/>
                </a:lnTo>
                <a:lnTo>
                  <a:pt x="43218" y="28969"/>
                </a:lnTo>
                <a:lnTo>
                  <a:pt x="42147" y="31695"/>
                </a:lnTo>
                <a:lnTo>
                  <a:pt x="40480" y="34465"/>
                </a:lnTo>
                <a:lnTo>
                  <a:pt x="38417" y="37264"/>
                </a:lnTo>
                <a:lnTo>
                  <a:pt x="37041" y="40083"/>
                </a:lnTo>
                <a:lnTo>
                  <a:pt x="36124" y="42915"/>
                </a:lnTo>
                <a:lnTo>
                  <a:pt x="35512" y="45755"/>
                </a:lnTo>
                <a:lnTo>
                  <a:pt x="34152" y="49553"/>
                </a:lnTo>
                <a:lnTo>
                  <a:pt x="32293" y="53991"/>
                </a:lnTo>
                <a:lnTo>
                  <a:pt x="30101" y="58854"/>
                </a:lnTo>
                <a:lnTo>
                  <a:pt x="27687" y="63049"/>
                </a:lnTo>
                <a:lnTo>
                  <a:pt x="25125" y="66798"/>
                </a:lnTo>
                <a:lnTo>
                  <a:pt x="18721" y="75107"/>
                </a:lnTo>
                <a:lnTo>
                  <a:pt x="17243" y="76742"/>
                </a:lnTo>
                <a:lnTo>
                  <a:pt x="13061" y="81098"/>
                </a:lnTo>
                <a:lnTo>
                  <a:pt x="11564" y="83592"/>
                </a:lnTo>
                <a:lnTo>
                  <a:pt x="10567" y="86208"/>
                </a:lnTo>
                <a:lnTo>
                  <a:pt x="9902" y="88905"/>
                </a:lnTo>
                <a:lnTo>
                  <a:pt x="8506" y="90703"/>
                </a:lnTo>
                <a:lnTo>
                  <a:pt x="6623" y="91901"/>
                </a:lnTo>
                <a:lnTo>
                  <a:pt x="4416" y="92700"/>
                </a:lnTo>
                <a:lnTo>
                  <a:pt x="2944" y="94185"/>
                </a:lnTo>
                <a:lnTo>
                  <a:pt x="1962" y="96128"/>
                </a:lnTo>
                <a:lnTo>
                  <a:pt x="387" y="101538"/>
                </a:lnTo>
                <a:lnTo>
                  <a:pt x="172" y="104818"/>
                </a:lnTo>
                <a:lnTo>
                  <a:pt x="0" y="11144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7"/>
          <p:cNvSpPr/>
          <p:nvPr/>
        </p:nvSpPr>
        <p:spPr>
          <a:xfrm>
            <a:off x="3963352" y="5366385"/>
            <a:ext cx="68581" cy="128588"/>
          </a:xfrm>
          <a:custGeom>
            <a:avLst/>
            <a:gdLst/>
            <a:ahLst/>
            <a:cxnLst/>
            <a:rect l="0" t="0" r="0" b="0"/>
            <a:pathLst>
              <a:path w="68581" h="128588">
                <a:moveTo>
                  <a:pt x="68580" y="0"/>
                </a:moveTo>
                <a:lnTo>
                  <a:pt x="64030" y="0"/>
                </a:lnTo>
                <a:lnTo>
                  <a:pt x="62689" y="952"/>
                </a:lnTo>
                <a:lnTo>
                  <a:pt x="61795" y="2540"/>
                </a:lnTo>
                <a:lnTo>
                  <a:pt x="61199" y="4551"/>
                </a:lnTo>
                <a:lnTo>
                  <a:pt x="59850" y="6844"/>
                </a:lnTo>
                <a:lnTo>
                  <a:pt x="57997" y="9324"/>
                </a:lnTo>
                <a:lnTo>
                  <a:pt x="55810" y="11931"/>
                </a:lnTo>
                <a:lnTo>
                  <a:pt x="54351" y="14622"/>
                </a:lnTo>
                <a:lnTo>
                  <a:pt x="53379" y="17368"/>
                </a:lnTo>
                <a:lnTo>
                  <a:pt x="52731" y="20150"/>
                </a:lnTo>
                <a:lnTo>
                  <a:pt x="51347" y="22959"/>
                </a:lnTo>
                <a:lnTo>
                  <a:pt x="49471" y="25783"/>
                </a:lnTo>
                <a:lnTo>
                  <a:pt x="47269" y="28619"/>
                </a:lnTo>
                <a:lnTo>
                  <a:pt x="44847" y="31461"/>
                </a:lnTo>
                <a:lnTo>
                  <a:pt x="42281" y="34310"/>
                </a:lnTo>
                <a:lnTo>
                  <a:pt x="39617" y="37160"/>
                </a:lnTo>
                <a:lnTo>
                  <a:pt x="36889" y="40966"/>
                </a:lnTo>
                <a:lnTo>
                  <a:pt x="34118" y="45408"/>
                </a:lnTo>
                <a:lnTo>
                  <a:pt x="31318" y="50275"/>
                </a:lnTo>
                <a:lnTo>
                  <a:pt x="29451" y="54471"/>
                </a:lnTo>
                <a:lnTo>
                  <a:pt x="28207" y="58221"/>
                </a:lnTo>
                <a:lnTo>
                  <a:pt x="27377" y="61674"/>
                </a:lnTo>
                <a:lnTo>
                  <a:pt x="25871" y="64929"/>
                </a:lnTo>
                <a:lnTo>
                  <a:pt x="23915" y="68051"/>
                </a:lnTo>
                <a:lnTo>
                  <a:pt x="21658" y="71085"/>
                </a:lnTo>
                <a:lnTo>
                  <a:pt x="20154" y="75012"/>
                </a:lnTo>
                <a:lnTo>
                  <a:pt x="19151" y="79535"/>
                </a:lnTo>
                <a:lnTo>
                  <a:pt x="18482" y="84456"/>
                </a:lnTo>
                <a:lnTo>
                  <a:pt x="17084" y="88689"/>
                </a:lnTo>
                <a:lnTo>
                  <a:pt x="15200" y="92463"/>
                </a:lnTo>
                <a:lnTo>
                  <a:pt x="12990" y="95932"/>
                </a:lnTo>
                <a:lnTo>
                  <a:pt x="11518" y="99197"/>
                </a:lnTo>
                <a:lnTo>
                  <a:pt x="10536" y="102326"/>
                </a:lnTo>
                <a:lnTo>
                  <a:pt x="9882" y="105365"/>
                </a:lnTo>
                <a:lnTo>
                  <a:pt x="8493" y="108343"/>
                </a:lnTo>
                <a:lnTo>
                  <a:pt x="6614" y="111281"/>
                </a:lnTo>
                <a:lnTo>
                  <a:pt x="4410" y="114192"/>
                </a:lnTo>
                <a:lnTo>
                  <a:pt x="2940" y="117086"/>
                </a:lnTo>
                <a:lnTo>
                  <a:pt x="1960" y="119967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"/>
          <p:cNvSpPr/>
          <p:nvPr/>
        </p:nvSpPr>
        <p:spPr>
          <a:xfrm>
            <a:off x="3860482" y="5623560"/>
            <a:ext cx="51436" cy="94298"/>
          </a:xfrm>
          <a:custGeom>
            <a:avLst/>
            <a:gdLst/>
            <a:ahLst/>
            <a:cxnLst/>
            <a:rect l="0" t="0" r="0" b="0"/>
            <a:pathLst>
              <a:path w="51436" h="94298">
                <a:moveTo>
                  <a:pt x="51435" y="0"/>
                </a:moveTo>
                <a:lnTo>
                  <a:pt x="42893" y="0"/>
                </a:lnTo>
                <a:lnTo>
                  <a:pt x="42865" y="7381"/>
                </a:lnTo>
                <a:lnTo>
                  <a:pt x="41912" y="8730"/>
                </a:lnTo>
                <a:lnTo>
                  <a:pt x="40324" y="10583"/>
                </a:lnTo>
                <a:lnTo>
                  <a:pt x="35482" y="15849"/>
                </a:lnTo>
                <a:lnTo>
                  <a:pt x="30093" y="21312"/>
                </a:lnTo>
                <a:lnTo>
                  <a:pt x="28634" y="23732"/>
                </a:lnTo>
                <a:lnTo>
                  <a:pt x="27662" y="26299"/>
                </a:lnTo>
                <a:lnTo>
                  <a:pt x="27014" y="28963"/>
                </a:lnTo>
                <a:lnTo>
                  <a:pt x="26582" y="31691"/>
                </a:lnTo>
                <a:lnTo>
                  <a:pt x="26293" y="34462"/>
                </a:lnTo>
                <a:lnTo>
                  <a:pt x="26102" y="37262"/>
                </a:lnTo>
                <a:lnTo>
                  <a:pt x="25021" y="40081"/>
                </a:lnTo>
                <a:lnTo>
                  <a:pt x="23348" y="42913"/>
                </a:lnTo>
                <a:lnTo>
                  <a:pt x="21281" y="45754"/>
                </a:lnTo>
                <a:lnTo>
                  <a:pt x="19902" y="48600"/>
                </a:lnTo>
                <a:lnTo>
                  <a:pt x="18983" y="51450"/>
                </a:lnTo>
                <a:lnTo>
                  <a:pt x="18370" y="54302"/>
                </a:lnTo>
                <a:lnTo>
                  <a:pt x="17010" y="57157"/>
                </a:lnTo>
                <a:lnTo>
                  <a:pt x="15150" y="60012"/>
                </a:lnTo>
                <a:lnTo>
                  <a:pt x="12957" y="62868"/>
                </a:lnTo>
                <a:lnTo>
                  <a:pt x="11496" y="65724"/>
                </a:lnTo>
                <a:lnTo>
                  <a:pt x="10522" y="68581"/>
                </a:lnTo>
                <a:lnTo>
                  <a:pt x="8958" y="75459"/>
                </a:lnTo>
                <a:lnTo>
                  <a:pt x="8829" y="76976"/>
                </a:lnTo>
                <a:lnTo>
                  <a:pt x="8744" y="78940"/>
                </a:lnTo>
                <a:lnTo>
                  <a:pt x="8686" y="81201"/>
                </a:lnTo>
                <a:lnTo>
                  <a:pt x="7696" y="82709"/>
                </a:lnTo>
                <a:lnTo>
                  <a:pt x="6083" y="83714"/>
                </a:lnTo>
                <a:lnTo>
                  <a:pt x="1202" y="85327"/>
                </a:lnTo>
                <a:lnTo>
                  <a:pt x="801" y="86412"/>
                </a:lnTo>
                <a:lnTo>
                  <a:pt x="534" y="88088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9"/>
          <p:cNvSpPr/>
          <p:nvPr/>
        </p:nvSpPr>
        <p:spPr>
          <a:xfrm>
            <a:off x="3749039" y="5820727"/>
            <a:ext cx="68582" cy="137161"/>
          </a:xfrm>
          <a:custGeom>
            <a:avLst/>
            <a:gdLst/>
            <a:ahLst/>
            <a:cxnLst/>
            <a:rect l="0" t="0" r="0" b="0"/>
            <a:pathLst>
              <a:path w="68582" h="137161">
                <a:moveTo>
                  <a:pt x="68581" y="0"/>
                </a:moveTo>
                <a:lnTo>
                  <a:pt x="64030" y="4551"/>
                </a:lnTo>
                <a:lnTo>
                  <a:pt x="62689" y="6844"/>
                </a:lnTo>
                <a:lnTo>
                  <a:pt x="61795" y="9325"/>
                </a:lnTo>
                <a:lnTo>
                  <a:pt x="60361" y="15600"/>
                </a:lnTo>
                <a:lnTo>
                  <a:pt x="59291" y="17068"/>
                </a:lnTo>
                <a:lnTo>
                  <a:pt x="57625" y="18999"/>
                </a:lnTo>
                <a:lnTo>
                  <a:pt x="55562" y="21238"/>
                </a:lnTo>
                <a:lnTo>
                  <a:pt x="54186" y="24637"/>
                </a:lnTo>
                <a:lnTo>
                  <a:pt x="53269" y="28807"/>
                </a:lnTo>
                <a:lnTo>
                  <a:pt x="52658" y="33492"/>
                </a:lnTo>
                <a:lnTo>
                  <a:pt x="51298" y="38520"/>
                </a:lnTo>
                <a:lnTo>
                  <a:pt x="49439" y="43778"/>
                </a:lnTo>
                <a:lnTo>
                  <a:pt x="47247" y="49188"/>
                </a:lnTo>
                <a:lnTo>
                  <a:pt x="45786" y="53747"/>
                </a:lnTo>
                <a:lnTo>
                  <a:pt x="44811" y="57739"/>
                </a:lnTo>
                <a:lnTo>
                  <a:pt x="44162" y="61353"/>
                </a:lnTo>
                <a:lnTo>
                  <a:pt x="42777" y="65667"/>
                </a:lnTo>
                <a:lnTo>
                  <a:pt x="40900" y="70448"/>
                </a:lnTo>
                <a:lnTo>
                  <a:pt x="38697" y="75541"/>
                </a:lnTo>
                <a:lnTo>
                  <a:pt x="36276" y="79888"/>
                </a:lnTo>
                <a:lnTo>
                  <a:pt x="33709" y="83738"/>
                </a:lnTo>
                <a:lnTo>
                  <a:pt x="31045" y="87258"/>
                </a:lnTo>
                <a:lnTo>
                  <a:pt x="28317" y="90557"/>
                </a:lnTo>
                <a:lnTo>
                  <a:pt x="25546" y="93709"/>
                </a:lnTo>
                <a:lnTo>
                  <a:pt x="22745" y="96763"/>
                </a:lnTo>
                <a:lnTo>
                  <a:pt x="20879" y="99751"/>
                </a:lnTo>
                <a:lnTo>
                  <a:pt x="19634" y="102696"/>
                </a:lnTo>
                <a:lnTo>
                  <a:pt x="18805" y="105611"/>
                </a:lnTo>
                <a:lnTo>
                  <a:pt x="17299" y="108508"/>
                </a:lnTo>
                <a:lnTo>
                  <a:pt x="15343" y="111391"/>
                </a:lnTo>
                <a:lnTo>
                  <a:pt x="13086" y="114266"/>
                </a:lnTo>
                <a:lnTo>
                  <a:pt x="11582" y="117135"/>
                </a:lnTo>
                <a:lnTo>
                  <a:pt x="10579" y="120000"/>
                </a:lnTo>
                <a:lnTo>
                  <a:pt x="8691" y="128085"/>
                </a:lnTo>
                <a:lnTo>
                  <a:pt x="7699" y="129205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0"/>
          <p:cNvSpPr/>
          <p:nvPr/>
        </p:nvSpPr>
        <p:spPr>
          <a:xfrm>
            <a:off x="3637597" y="6052185"/>
            <a:ext cx="51436" cy="111443"/>
          </a:xfrm>
          <a:custGeom>
            <a:avLst/>
            <a:gdLst/>
            <a:ahLst/>
            <a:cxnLst/>
            <a:rect l="0" t="0" r="0" b="0"/>
            <a:pathLst>
              <a:path w="51436" h="111443">
                <a:moveTo>
                  <a:pt x="51435" y="0"/>
                </a:moveTo>
                <a:lnTo>
                  <a:pt x="51435" y="4551"/>
                </a:lnTo>
                <a:lnTo>
                  <a:pt x="50483" y="5891"/>
                </a:lnTo>
                <a:lnTo>
                  <a:pt x="48895" y="6785"/>
                </a:lnTo>
                <a:lnTo>
                  <a:pt x="46885" y="7381"/>
                </a:lnTo>
                <a:lnTo>
                  <a:pt x="45544" y="8730"/>
                </a:lnTo>
                <a:lnTo>
                  <a:pt x="44650" y="10583"/>
                </a:lnTo>
                <a:lnTo>
                  <a:pt x="44054" y="12770"/>
                </a:lnTo>
                <a:lnTo>
                  <a:pt x="42705" y="15181"/>
                </a:lnTo>
                <a:lnTo>
                  <a:pt x="40852" y="17741"/>
                </a:lnTo>
                <a:lnTo>
                  <a:pt x="38665" y="20400"/>
                </a:lnTo>
                <a:lnTo>
                  <a:pt x="37206" y="23125"/>
                </a:lnTo>
                <a:lnTo>
                  <a:pt x="36234" y="25894"/>
                </a:lnTo>
                <a:lnTo>
                  <a:pt x="35586" y="28693"/>
                </a:lnTo>
                <a:lnTo>
                  <a:pt x="35154" y="31511"/>
                </a:lnTo>
                <a:lnTo>
                  <a:pt x="34866" y="34342"/>
                </a:lnTo>
                <a:lnTo>
                  <a:pt x="34674" y="37182"/>
                </a:lnTo>
                <a:lnTo>
                  <a:pt x="33594" y="40028"/>
                </a:lnTo>
                <a:lnTo>
                  <a:pt x="31921" y="42878"/>
                </a:lnTo>
                <a:lnTo>
                  <a:pt x="29853" y="45730"/>
                </a:lnTo>
                <a:lnTo>
                  <a:pt x="27522" y="48584"/>
                </a:lnTo>
                <a:lnTo>
                  <a:pt x="25016" y="51439"/>
                </a:lnTo>
                <a:lnTo>
                  <a:pt x="22392" y="54295"/>
                </a:lnTo>
                <a:lnTo>
                  <a:pt x="20643" y="57152"/>
                </a:lnTo>
                <a:lnTo>
                  <a:pt x="19477" y="60009"/>
                </a:lnTo>
                <a:lnTo>
                  <a:pt x="18699" y="62866"/>
                </a:lnTo>
                <a:lnTo>
                  <a:pt x="18181" y="65723"/>
                </a:lnTo>
                <a:lnTo>
                  <a:pt x="17836" y="68580"/>
                </a:lnTo>
                <a:lnTo>
                  <a:pt x="17281" y="75459"/>
                </a:lnTo>
                <a:lnTo>
                  <a:pt x="16283" y="76976"/>
                </a:lnTo>
                <a:lnTo>
                  <a:pt x="14665" y="78939"/>
                </a:lnTo>
                <a:lnTo>
                  <a:pt x="9776" y="84384"/>
                </a:lnTo>
                <a:lnTo>
                  <a:pt x="4378" y="89878"/>
                </a:lnTo>
                <a:lnTo>
                  <a:pt x="2919" y="92304"/>
                </a:lnTo>
                <a:lnTo>
                  <a:pt x="1946" y="94873"/>
                </a:lnTo>
                <a:lnTo>
                  <a:pt x="385" y="101290"/>
                </a:lnTo>
                <a:lnTo>
                  <a:pt x="171" y="104708"/>
                </a:lnTo>
                <a:lnTo>
                  <a:pt x="0" y="1114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1"/>
          <p:cNvSpPr/>
          <p:nvPr/>
        </p:nvSpPr>
        <p:spPr>
          <a:xfrm>
            <a:off x="3534727" y="6223635"/>
            <a:ext cx="60008" cy="145733"/>
          </a:xfrm>
          <a:custGeom>
            <a:avLst/>
            <a:gdLst/>
            <a:ahLst/>
            <a:cxnLst/>
            <a:rect l="0" t="0" r="0" b="0"/>
            <a:pathLst>
              <a:path w="60008" h="145733">
                <a:moveTo>
                  <a:pt x="60007" y="0"/>
                </a:moveTo>
                <a:lnTo>
                  <a:pt x="60007" y="7381"/>
                </a:lnTo>
                <a:lnTo>
                  <a:pt x="59055" y="8730"/>
                </a:lnTo>
                <a:lnTo>
                  <a:pt x="57468" y="10583"/>
                </a:lnTo>
                <a:lnTo>
                  <a:pt x="55457" y="12770"/>
                </a:lnTo>
                <a:lnTo>
                  <a:pt x="50683" y="17741"/>
                </a:lnTo>
                <a:lnTo>
                  <a:pt x="48076" y="20400"/>
                </a:lnTo>
                <a:lnTo>
                  <a:pt x="46338" y="24077"/>
                </a:lnTo>
                <a:lnTo>
                  <a:pt x="45180" y="28434"/>
                </a:lnTo>
                <a:lnTo>
                  <a:pt x="44407" y="33243"/>
                </a:lnTo>
                <a:lnTo>
                  <a:pt x="42940" y="37402"/>
                </a:lnTo>
                <a:lnTo>
                  <a:pt x="41009" y="41127"/>
                </a:lnTo>
                <a:lnTo>
                  <a:pt x="38769" y="44563"/>
                </a:lnTo>
                <a:lnTo>
                  <a:pt x="37277" y="48758"/>
                </a:lnTo>
                <a:lnTo>
                  <a:pt x="36281" y="53460"/>
                </a:lnTo>
                <a:lnTo>
                  <a:pt x="35617" y="58500"/>
                </a:lnTo>
                <a:lnTo>
                  <a:pt x="34222" y="62813"/>
                </a:lnTo>
                <a:lnTo>
                  <a:pt x="32340" y="66640"/>
                </a:lnTo>
                <a:lnTo>
                  <a:pt x="30132" y="70144"/>
                </a:lnTo>
                <a:lnTo>
                  <a:pt x="27708" y="73432"/>
                </a:lnTo>
                <a:lnTo>
                  <a:pt x="25140" y="76578"/>
                </a:lnTo>
                <a:lnTo>
                  <a:pt x="22475" y="79626"/>
                </a:lnTo>
                <a:lnTo>
                  <a:pt x="20698" y="83564"/>
                </a:lnTo>
                <a:lnTo>
                  <a:pt x="19514" y="88094"/>
                </a:lnTo>
                <a:lnTo>
                  <a:pt x="18724" y="93019"/>
                </a:lnTo>
                <a:lnTo>
                  <a:pt x="17245" y="97255"/>
                </a:lnTo>
                <a:lnTo>
                  <a:pt x="15307" y="101032"/>
                </a:lnTo>
                <a:lnTo>
                  <a:pt x="13062" y="104501"/>
                </a:lnTo>
                <a:lnTo>
                  <a:pt x="11566" y="107768"/>
                </a:lnTo>
                <a:lnTo>
                  <a:pt x="10568" y="110898"/>
                </a:lnTo>
                <a:lnTo>
                  <a:pt x="9903" y="113936"/>
                </a:lnTo>
                <a:lnTo>
                  <a:pt x="8507" y="116915"/>
                </a:lnTo>
                <a:lnTo>
                  <a:pt x="6623" y="119853"/>
                </a:lnTo>
                <a:lnTo>
                  <a:pt x="4416" y="122765"/>
                </a:lnTo>
                <a:lnTo>
                  <a:pt x="2944" y="125658"/>
                </a:lnTo>
                <a:lnTo>
                  <a:pt x="1962" y="128540"/>
                </a:lnTo>
                <a:lnTo>
                  <a:pt x="1309" y="131413"/>
                </a:lnTo>
                <a:lnTo>
                  <a:pt x="872" y="134281"/>
                </a:lnTo>
                <a:lnTo>
                  <a:pt x="582" y="137146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2"/>
          <p:cNvSpPr/>
          <p:nvPr/>
        </p:nvSpPr>
        <p:spPr>
          <a:xfrm>
            <a:off x="3380422" y="6497954"/>
            <a:ext cx="85726" cy="162879"/>
          </a:xfrm>
          <a:custGeom>
            <a:avLst/>
            <a:gdLst/>
            <a:ahLst/>
            <a:cxnLst/>
            <a:rect l="0" t="0" r="0" b="0"/>
            <a:pathLst>
              <a:path w="85726" h="162879">
                <a:moveTo>
                  <a:pt x="85725" y="0"/>
                </a:moveTo>
                <a:lnTo>
                  <a:pt x="85725" y="4552"/>
                </a:lnTo>
                <a:lnTo>
                  <a:pt x="84773" y="5892"/>
                </a:lnTo>
                <a:lnTo>
                  <a:pt x="83185" y="6786"/>
                </a:lnTo>
                <a:lnTo>
                  <a:pt x="81174" y="7382"/>
                </a:lnTo>
                <a:lnTo>
                  <a:pt x="79834" y="8731"/>
                </a:lnTo>
                <a:lnTo>
                  <a:pt x="78940" y="10584"/>
                </a:lnTo>
                <a:lnTo>
                  <a:pt x="78344" y="12771"/>
                </a:lnTo>
                <a:lnTo>
                  <a:pt x="76994" y="15182"/>
                </a:lnTo>
                <a:lnTo>
                  <a:pt x="75142" y="17742"/>
                </a:lnTo>
                <a:lnTo>
                  <a:pt x="72955" y="20400"/>
                </a:lnTo>
                <a:lnTo>
                  <a:pt x="71496" y="23126"/>
                </a:lnTo>
                <a:lnTo>
                  <a:pt x="70524" y="25895"/>
                </a:lnTo>
                <a:lnTo>
                  <a:pt x="69876" y="28694"/>
                </a:lnTo>
                <a:lnTo>
                  <a:pt x="68492" y="32464"/>
                </a:lnTo>
                <a:lnTo>
                  <a:pt x="66616" y="36883"/>
                </a:lnTo>
                <a:lnTo>
                  <a:pt x="64413" y="41734"/>
                </a:lnTo>
                <a:lnTo>
                  <a:pt x="61992" y="45920"/>
                </a:lnTo>
                <a:lnTo>
                  <a:pt x="59426" y="49664"/>
                </a:lnTo>
                <a:lnTo>
                  <a:pt x="56762" y="53112"/>
                </a:lnTo>
                <a:lnTo>
                  <a:pt x="54034" y="57316"/>
                </a:lnTo>
                <a:lnTo>
                  <a:pt x="51263" y="62023"/>
                </a:lnTo>
                <a:lnTo>
                  <a:pt x="48462" y="67066"/>
                </a:lnTo>
                <a:lnTo>
                  <a:pt x="46596" y="71382"/>
                </a:lnTo>
                <a:lnTo>
                  <a:pt x="45351" y="75210"/>
                </a:lnTo>
                <a:lnTo>
                  <a:pt x="44522" y="78715"/>
                </a:lnTo>
                <a:lnTo>
                  <a:pt x="43016" y="82005"/>
                </a:lnTo>
                <a:lnTo>
                  <a:pt x="41060" y="85150"/>
                </a:lnTo>
                <a:lnTo>
                  <a:pt x="38803" y="88199"/>
                </a:lnTo>
                <a:lnTo>
                  <a:pt x="37299" y="92137"/>
                </a:lnTo>
                <a:lnTo>
                  <a:pt x="36296" y="96668"/>
                </a:lnTo>
                <a:lnTo>
                  <a:pt x="35627" y="101593"/>
                </a:lnTo>
                <a:lnTo>
                  <a:pt x="34229" y="105829"/>
                </a:lnTo>
                <a:lnTo>
                  <a:pt x="32344" y="109606"/>
                </a:lnTo>
                <a:lnTo>
                  <a:pt x="30136" y="113075"/>
                </a:lnTo>
                <a:lnTo>
                  <a:pt x="28663" y="116341"/>
                </a:lnTo>
                <a:lnTo>
                  <a:pt x="27681" y="119471"/>
                </a:lnTo>
                <a:lnTo>
                  <a:pt x="27026" y="122510"/>
                </a:lnTo>
                <a:lnTo>
                  <a:pt x="25638" y="125488"/>
                </a:lnTo>
                <a:lnTo>
                  <a:pt x="23759" y="128427"/>
                </a:lnTo>
                <a:lnTo>
                  <a:pt x="21555" y="131339"/>
                </a:lnTo>
                <a:lnTo>
                  <a:pt x="19132" y="134231"/>
                </a:lnTo>
                <a:lnTo>
                  <a:pt x="16565" y="137113"/>
                </a:lnTo>
                <a:lnTo>
                  <a:pt x="13901" y="139986"/>
                </a:lnTo>
                <a:lnTo>
                  <a:pt x="12125" y="142854"/>
                </a:lnTo>
                <a:lnTo>
                  <a:pt x="10941" y="145719"/>
                </a:lnTo>
                <a:lnTo>
                  <a:pt x="10151" y="148582"/>
                </a:lnTo>
                <a:lnTo>
                  <a:pt x="8673" y="151442"/>
                </a:lnTo>
                <a:lnTo>
                  <a:pt x="6734" y="154301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3"/>
          <p:cNvSpPr/>
          <p:nvPr/>
        </p:nvSpPr>
        <p:spPr>
          <a:xfrm>
            <a:off x="4503420" y="4038839"/>
            <a:ext cx="77153" cy="58712"/>
          </a:xfrm>
          <a:custGeom>
            <a:avLst/>
            <a:gdLst/>
            <a:ahLst/>
            <a:cxnLst/>
            <a:rect l="0" t="0" r="0" b="0"/>
            <a:pathLst>
              <a:path w="77153" h="58712">
                <a:moveTo>
                  <a:pt x="77152" y="50243"/>
                </a:moveTo>
                <a:lnTo>
                  <a:pt x="72601" y="50243"/>
                </a:lnTo>
                <a:lnTo>
                  <a:pt x="70308" y="51196"/>
                </a:lnTo>
                <a:lnTo>
                  <a:pt x="67827" y="52783"/>
                </a:lnTo>
                <a:lnTo>
                  <a:pt x="65220" y="54794"/>
                </a:lnTo>
                <a:lnTo>
                  <a:pt x="62530" y="56134"/>
                </a:lnTo>
                <a:lnTo>
                  <a:pt x="59784" y="57028"/>
                </a:lnTo>
                <a:lnTo>
                  <a:pt x="57001" y="57624"/>
                </a:lnTo>
                <a:lnTo>
                  <a:pt x="54193" y="58021"/>
                </a:lnTo>
                <a:lnTo>
                  <a:pt x="51369" y="58286"/>
                </a:lnTo>
                <a:lnTo>
                  <a:pt x="48533" y="58462"/>
                </a:lnTo>
                <a:lnTo>
                  <a:pt x="42843" y="58658"/>
                </a:lnTo>
                <a:lnTo>
                  <a:pt x="39992" y="58711"/>
                </a:lnTo>
                <a:lnTo>
                  <a:pt x="37138" y="57793"/>
                </a:lnTo>
                <a:lnTo>
                  <a:pt x="34284" y="56229"/>
                </a:lnTo>
                <a:lnTo>
                  <a:pt x="27409" y="51426"/>
                </a:lnTo>
                <a:lnTo>
                  <a:pt x="25893" y="50079"/>
                </a:lnTo>
                <a:lnTo>
                  <a:pt x="18484" y="42966"/>
                </a:lnTo>
                <a:lnTo>
                  <a:pt x="18038" y="41582"/>
                </a:lnTo>
                <a:lnTo>
                  <a:pt x="17740" y="39707"/>
                </a:lnTo>
                <a:lnTo>
                  <a:pt x="17262" y="34403"/>
                </a:lnTo>
                <a:lnTo>
                  <a:pt x="17223" y="33016"/>
                </a:lnTo>
                <a:lnTo>
                  <a:pt x="17155" y="21281"/>
                </a:lnTo>
                <a:lnTo>
                  <a:pt x="18104" y="19505"/>
                </a:lnTo>
                <a:lnTo>
                  <a:pt x="19689" y="18321"/>
                </a:lnTo>
                <a:lnTo>
                  <a:pt x="21698" y="17532"/>
                </a:lnTo>
                <a:lnTo>
                  <a:pt x="23038" y="16053"/>
                </a:lnTo>
                <a:lnTo>
                  <a:pt x="23931" y="14115"/>
                </a:lnTo>
                <a:lnTo>
                  <a:pt x="25364" y="8711"/>
                </a:lnTo>
                <a:lnTo>
                  <a:pt x="26434" y="8267"/>
                </a:lnTo>
                <a:lnTo>
                  <a:pt x="28100" y="7972"/>
                </a:lnTo>
                <a:lnTo>
                  <a:pt x="30163" y="7775"/>
                </a:lnTo>
                <a:lnTo>
                  <a:pt x="32491" y="7643"/>
                </a:lnTo>
                <a:lnTo>
                  <a:pt x="37618" y="7498"/>
                </a:lnTo>
                <a:lnTo>
                  <a:pt x="58670" y="7382"/>
                </a:lnTo>
                <a:lnTo>
                  <a:pt x="60068" y="6429"/>
                </a:lnTo>
                <a:lnTo>
                  <a:pt x="61953" y="4841"/>
                </a:lnTo>
                <a:lnTo>
                  <a:pt x="67270" y="0"/>
                </a:lnTo>
                <a:lnTo>
                  <a:pt x="67707" y="555"/>
                </a:lnTo>
                <a:lnTo>
                  <a:pt x="67998" y="1878"/>
                </a:lnTo>
                <a:lnTo>
                  <a:pt x="68192" y="3712"/>
                </a:lnTo>
                <a:lnTo>
                  <a:pt x="67368" y="6840"/>
                </a:lnTo>
                <a:lnTo>
                  <a:pt x="65867" y="10830"/>
                </a:lnTo>
                <a:lnTo>
                  <a:pt x="63914" y="15395"/>
                </a:lnTo>
                <a:lnTo>
                  <a:pt x="61659" y="18439"/>
                </a:lnTo>
                <a:lnTo>
                  <a:pt x="59203" y="20468"/>
                </a:lnTo>
                <a:lnTo>
                  <a:pt x="56614" y="21820"/>
                </a:lnTo>
                <a:lnTo>
                  <a:pt x="54887" y="23675"/>
                </a:lnTo>
                <a:lnTo>
                  <a:pt x="53737" y="25863"/>
                </a:lnTo>
                <a:lnTo>
                  <a:pt x="52969" y="28275"/>
                </a:lnTo>
                <a:lnTo>
                  <a:pt x="50552" y="29883"/>
                </a:lnTo>
                <a:lnTo>
                  <a:pt x="47037" y="30954"/>
                </a:lnTo>
                <a:lnTo>
                  <a:pt x="42788" y="31669"/>
                </a:lnTo>
                <a:lnTo>
                  <a:pt x="39002" y="32145"/>
                </a:lnTo>
                <a:lnTo>
                  <a:pt x="35526" y="32463"/>
                </a:lnTo>
                <a:lnTo>
                  <a:pt x="27655" y="32972"/>
                </a:lnTo>
                <a:lnTo>
                  <a:pt x="24038" y="33042"/>
                </a:lnTo>
                <a:lnTo>
                  <a:pt x="12997" y="33095"/>
                </a:lnTo>
                <a:lnTo>
                  <a:pt x="11522" y="32143"/>
                </a:lnTo>
                <a:lnTo>
                  <a:pt x="10539" y="30557"/>
                </a:lnTo>
                <a:lnTo>
                  <a:pt x="8687" y="24878"/>
                </a:lnTo>
                <a:lnTo>
                  <a:pt x="8649" y="23808"/>
                </a:lnTo>
                <a:lnTo>
                  <a:pt x="8606" y="20079"/>
                </a:lnTo>
                <a:lnTo>
                  <a:pt x="9547" y="17751"/>
                </a:lnTo>
                <a:lnTo>
                  <a:pt x="11128" y="15247"/>
                </a:lnTo>
                <a:lnTo>
                  <a:pt x="15956" y="8934"/>
                </a:lnTo>
                <a:lnTo>
                  <a:pt x="17305" y="8417"/>
                </a:lnTo>
                <a:lnTo>
                  <a:pt x="19156" y="8071"/>
                </a:lnTo>
                <a:lnTo>
                  <a:pt x="21343" y="7841"/>
                </a:lnTo>
                <a:lnTo>
                  <a:pt x="23754" y="7688"/>
                </a:lnTo>
                <a:lnTo>
                  <a:pt x="26313" y="7585"/>
                </a:lnTo>
                <a:lnTo>
                  <a:pt x="31697" y="7472"/>
                </a:lnTo>
                <a:lnTo>
                  <a:pt x="58317" y="7382"/>
                </a:lnTo>
                <a:lnTo>
                  <a:pt x="58880" y="8334"/>
                </a:lnTo>
                <a:lnTo>
                  <a:pt x="59256" y="9921"/>
                </a:lnTo>
                <a:lnTo>
                  <a:pt x="59506" y="11932"/>
                </a:lnTo>
                <a:lnTo>
                  <a:pt x="59673" y="14225"/>
                </a:lnTo>
                <a:lnTo>
                  <a:pt x="59785" y="16706"/>
                </a:lnTo>
                <a:lnTo>
                  <a:pt x="59859" y="19313"/>
                </a:lnTo>
                <a:lnTo>
                  <a:pt x="58956" y="22003"/>
                </a:lnTo>
                <a:lnTo>
                  <a:pt x="57402" y="24749"/>
                </a:lnTo>
                <a:lnTo>
                  <a:pt x="52613" y="31449"/>
                </a:lnTo>
                <a:lnTo>
                  <a:pt x="51267" y="32951"/>
                </a:lnTo>
                <a:lnTo>
                  <a:pt x="47233" y="37160"/>
                </a:lnTo>
                <a:lnTo>
                  <a:pt x="44824" y="38664"/>
                </a:lnTo>
                <a:lnTo>
                  <a:pt x="42264" y="39666"/>
                </a:lnTo>
                <a:lnTo>
                  <a:pt x="39606" y="40334"/>
                </a:lnTo>
                <a:lnTo>
                  <a:pt x="36881" y="41732"/>
                </a:lnTo>
                <a:lnTo>
                  <a:pt x="34113" y="43617"/>
                </a:lnTo>
                <a:lnTo>
                  <a:pt x="27375" y="48934"/>
                </a:lnTo>
                <a:lnTo>
                  <a:pt x="25870" y="49370"/>
                </a:lnTo>
                <a:lnTo>
                  <a:pt x="23914" y="49661"/>
                </a:lnTo>
                <a:lnTo>
                  <a:pt x="21658" y="49855"/>
                </a:lnTo>
                <a:lnTo>
                  <a:pt x="19201" y="49032"/>
                </a:lnTo>
                <a:lnTo>
                  <a:pt x="16610" y="47531"/>
                </a:lnTo>
                <a:lnTo>
                  <a:pt x="13931" y="45577"/>
                </a:lnTo>
                <a:lnTo>
                  <a:pt x="12145" y="43323"/>
                </a:lnTo>
                <a:lnTo>
                  <a:pt x="10954" y="40867"/>
                </a:lnTo>
                <a:lnTo>
                  <a:pt x="10160" y="38277"/>
                </a:lnTo>
                <a:lnTo>
                  <a:pt x="8678" y="36551"/>
                </a:lnTo>
                <a:lnTo>
                  <a:pt x="6738" y="35400"/>
                </a:lnTo>
                <a:lnTo>
                  <a:pt x="4492" y="34633"/>
                </a:lnTo>
                <a:lnTo>
                  <a:pt x="2994" y="33169"/>
                </a:lnTo>
                <a:lnTo>
                  <a:pt x="1996" y="31240"/>
                </a:lnTo>
                <a:lnTo>
                  <a:pt x="1331" y="29002"/>
                </a:lnTo>
                <a:lnTo>
                  <a:pt x="887" y="26557"/>
                </a:lnTo>
                <a:lnTo>
                  <a:pt x="591" y="23975"/>
                </a:lnTo>
                <a:lnTo>
                  <a:pt x="116" y="17538"/>
                </a:lnTo>
                <a:lnTo>
                  <a:pt x="51" y="14117"/>
                </a:lnTo>
                <a:lnTo>
                  <a:pt x="0" y="7498"/>
                </a:lnTo>
                <a:lnTo>
                  <a:pt x="953" y="7458"/>
                </a:lnTo>
                <a:lnTo>
                  <a:pt x="9325" y="7396"/>
                </a:lnTo>
                <a:lnTo>
                  <a:pt x="11931" y="7391"/>
                </a:lnTo>
                <a:lnTo>
                  <a:pt x="13669" y="8340"/>
                </a:lnTo>
                <a:lnTo>
                  <a:pt x="14828" y="9925"/>
                </a:lnTo>
                <a:lnTo>
                  <a:pt x="15600" y="11935"/>
                </a:lnTo>
                <a:lnTo>
                  <a:pt x="17067" y="13274"/>
                </a:lnTo>
                <a:lnTo>
                  <a:pt x="18998" y="14167"/>
                </a:lnTo>
                <a:lnTo>
                  <a:pt x="25717" y="159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"/>
          <p:cNvSpPr/>
          <p:nvPr/>
        </p:nvSpPr>
        <p:spPr>
          <a:xfrm>
            <a:off x="851639" y="2580322"/>
            <a:ext cx="77049" cy="402909"/>
          </a:xfrm>
          <a:custGeom>
            <a:avLst/>
            <a:gdLst/>
            <a:ahLst/>
            <a:cxnLst/>
            <a:rect l="0" t="0" r="0" b="0"/>
            <a:pathLst>
              <a:path w="77049" h="402909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7286" y="15600"/>
                </a:lnTo>
                <a:lnTo>
                  <a:pt x="7942" y="18998"/>
                </a:lnTo>
                <a:lnTo>
                  <a:pt x="8364" y="28941"/>
                </a:lnTo>
                <a:lnTo>
                  <a:pt x="9351" y="31677"/>
                </a:lnTo>
                <a:lnTo>
                  <a:pt x="10962" y="34453"/>
                </a:lnTo>
                <a:lnTo>
                  <a:pt x="12988" y="37256"/>
                </a:lnTo>
                <a:lnTo>
                  <a:pt x="15239" y="42911"/>
                </a:lnTo>
                <a:lnTo>
                  <a:pt x="15840" y="45752"/>
                </a:lnTo>
                <a:lnTo>
                  <a:pt x="17192" y="48599"/>
                </a:lnTo>
                <a:lnTo>
                  <a:pt x="19047" y="51449"/>
                </a:lnTo>
                <a:lnTo>
                  <a:pt x="21236" y="54302"/>
                </a:lnTo>
                <a:lnTo>
                  <a:pt x="22695" y="58109"/>
                </a:lnTo>
                <a:lnTo>
                  <a:pt x="24316" y="67419"/>
                </a:lnTo>
                <a:lnTo>
                  <a:pt x="25229" y="78819"/>
                </a:lnTo>
                <a:lnTo>
                  <a:pt x="26309" y="83026"/>
                </a:lnTo>
                <a:lnTo>
                  <a:pt x="27982" y="87736"/>
                </a:lnTo>
                <a:lnTo>
                  <a:pt x="30050" y="92781"/>
                </a:lnTo>
                <a:lnTo>
                  <a:pt x="32347" y="100926"/>
                </a:lnTo>
                <a:lnTo>
                  <a:pt x="33641" y="113406"/>
                </a:lnTo>
                <a:lnTo>
                  <a:pt x="33943" y="123745"/>
                </a:lnTo>
                <a:lnTo>
                  <a:pt x="34078" y="134690"/>
                </a:lnTo>
                <a:lnTo>
                  <a:pt x="35066" y="140276"/>
                </a:lnTo>
                <a:lnTo>
                  <a:pt x="36678" y="145905"/>
                </a:lnTo>
                <a:lnTo>
                  <a:pt x="38704" y="151562"/>
                </a:lnTo>
                <a:lnTo>
                  <a:pt x="41008" y="157239"/>
                </a:lnTo>
                <a:lnTo>
                  <a:pt x="43496" y="162929"/>
                </a:lnTo>
                <a:lnTo>
                  <a:pt x="46108" y="168627"/>
                </a:lnTo>
                <a:lnTo>
                  <a:pt x="47849" y="175283"/>
                </a:lnTo>
                <a:lnTo>
                  <a:pt x="49009" y="182578"/>
                </a:lnTo>
                <a:lnTo>
                  <a:pt x="49783" y="190299"/>
                </a:lnTo>
                <a:lnTo>
                  <a:pt x="51251" y="197351"/>
                </a:lnTo>
                <a:lnTo>
                  <a:pt x="53183" y="203957"/>
                </a:lnTo>
                <a:lnTo>
                  <a:pt x="55423" y="210266"/>
                </a:lnTo>
                <a:lnTo>
                  <a:pt x="55964" y="216378"/>
                </a:lnTo>
                <a:lnTo>
                  <a:pt x="54025" y="228248"/>
                </a:lnTo>
                <a:lnTo>
                  <a:pt x="54079" y="234080"/>
                </a:lnTo>
                <a:lnTo>
                  <a:pt x="55068" y="239874"/>
                </a:lnTo>
                <a:lnTo>
                  <a:pt x="56680" y="245641"/>
                </a:lnTo>
                <a:lnTo>
                  <a:pt x="58470" y="257129"/>
                </a:lnTo>
                <a:lnTo>
                  <a:pt x="59266" y="269537"/>
                </a:lnTo>
                <a:lnTo>
                  <a:pt x="59620" y="284577"/>
                </a:lnTo>
                <a:lnTo>
                  <a:pt x="60667" y="291635"/>
                </a:lnTo>
                <a:lnTo>
                  <a:pt x="62317" y="298246"/>
                </a:lnTo>
                <a:lnTo>
                  <a:pt x="64370" y="304558"/>
                </a:lnTo>
                <a:lnTo>
                  <a:pt x="66651" y="316652"/>
                </a:lnTo>
                <a:lnTo>
                  <a:pt x="67664" y="327424"/>
                </a:lnTo>
                <a:lnTo>
                  <a:pt x="68115" y="335387"/>
                </a:lnTo>
                <a:lnTo>
                  <a:pt x="69188" y="339796"/>
                </a:lnTo>
                <a:lnTo>
                  <a:pt x="70855" y="344641"/>
                </a:lnTo>
                <a:lnTo>
                  <a:pt x="72920" y="349776"/>
                </a:lnTo>
                <a:lnTo>
                  <a:pt x="75213" y="358021"/>
                </a:lnTo>
                <a:lnTo>
                  <a:pt x="76504" y="368018"/>
                </a:lnTo>
                <a:lnTo>
                  <a:pt x="76941" y="379929"/>
                </a:lnTo>
                <a:lnTo>
                  <a:pt x="76024" y="382826"/>
                </a:lnTo>
                <a:lnTo>
                  <a:pt x="74460" y="385710"/>
                </a:lnTo>
                <a:lnTo>
                  <a:pt x="72465" y="388585"/>
                </a:lnTo>
                <a:lnTo>
                  <a:pt x="72088" y="390502"/>
                </a:lnTo>
                <a:lnTo>
                  <a:pt x="72789" y="391780"/>
                </a:lnTo>
                <a:lnTo>
                  <a:pt x="74208" y="392631"/>
                </a:lnTo>
                <a:lnTo>
                  <a:pt x="75155" y="394152"/>
                </a:lnTo>
                <a:lnTo>
                  <a:pt x="77047" y="402904"/>
                </a:lnTo>
                <a:lnTo>
                  <a:pt x="77048" y="4029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5"/>
          <p:cNvSpPr/>
          <p:nvPr/>
        </p:nvSpPr>
        <p:spPr>
          <a:xfrm>
            <a:off x="1040129" y="2657475"/>
            <a:ext cx="282894" cy="222781"/>
          </a:xfrm>
          <a:custGeom>
            <a:avLst/>
            <a:gdLst/>
            <a:ahLst/>
            <a:cxnLst/>
            <a:rect l="0" t="0" r="0" b="0"/>
            <a:pathLst>
              <a:path w="282894" h="222781">
                <a:moveTo>
                  <a:pt x="282893" y="0"/>
                </a:moveTo>
                <a:lnTo>
                  <a:pt x="278342" y="0"/>
                </a:lnTo>
                <a:lnTo>
                  <a:pt x="277001" y="952"/>
                </a:lnTo>
                <a:lnTo>
                  <a:pt x="276108" y="2539"/>
                </a:lnTo>
                <a:lnTo>
                  <a:pt x="275512" y="4551"/>
                </a:lnTo>
                <a:lnTo>
                  <a:pt x="272310" y="9325"/>
                </a:lnTo>
                <a:lnTo>
                  <a:pt x="270123" y="11931"/>
                </a:lnTo>
                <a:lnTo>
                  <a:pt x="267712" y="13669"/>
                </a:lnTo>
                <a:lnTo>
                  <a:pt x="259768" y="17067"/>
                </a:lnTo>
                <a:lnTo>
                  <a:pt x="254200" y="21238"/>
                </a:lnTo>
                <a:lnTo>
                  <a:pt x="246011" y="26267"/>
                </a:lnTo>
                <a:lnTo>
                  <a:pt x="241160" y="28941"/>
                </a:lnTo>
                <a:lnTo>
                  <a:pt x="233230" y="31912"/>
                </a:lnTo>
                <a:lnTo>
                  <a:pt x="225578" y="34185"/>
                </a:lnTo>
                <a:lnTo>
                  <a:pt x="220870" y="36125"/>
                </a:lnTo>
                <a:lnTo>
                  <a:pt x="215827" y="38371"/>
                </a:lnTo>
                <a:lnTo>
                  <a:pt x="205143" y="43406"/>
                </a:lnTo>
                <a:lnTo>
                  <a:pt x="199627" y="46082"/>
                </a:lnTo>
                <a:lnTo>
                  <a:pt x="190959" y="51596"/>
                </a:lnTo>
                <a:lnTo>
                  <a:pt x="182978" y="57221"/>
                </a:lnTo>
                <a:lnTo>
                  <a:pt x="178183" y="60055"/>
                </a:lnTo>
                <a:lnTo>
                  <a:pt x="173081" y="62896"/>
                </a:lnTo>
                <a:lnTo>
                  <a:pt x="164873" y="68594"/>
                </a:lnTo>
                <a:lnTo>
                  <a:pt x="157097" y="74301"/>
                </a:lnTo>
                <a:lnTo>
                  <a:pt x="152357" y="77156"/>
                </a:lnTo>
                <a:lnTo>
                  <a:pt x="147291" y="80012"/>
                </a:lnTo>
                <a:lnTo>
                  <a:pt x="142009" y="81917"/>
                </a:lnTo>
                <a:lnTo>
                  <a:pt x="136583" y="83186"/>
                </a:lnTo>
                <a:lnTo>
                  <a:pt x="131061" y="84032"/>
                </a:lnTo>
                <a:lnTo>
                  <a:pt x="125474" y="85549"/>
                </a:lnTo>
                <a:lnTo>
                  <a:pt x="119844" y="87512"/>
                </a:lnTo>
                <a:lnTo>
                  <a:pt x="114186" y="89774"/>
                </a:lnTo>
                <a:lnTo>
                  <a:pt x="105360" y="94827"/>
                </a:lnTo>
                <a:lnTo>
                  <a:pt x="101673" y="97508"/>
                </a:lnTo>
                <a:lnTo>
                  <a:pt x="97309" y="99295"/>
                </a:lnTo>
                <a:lnTo>
                  <a:pt x="92496" y="100487"/>
                </a:lnTo>
                <a:lnTo>
                  <a:pt x="87381" y="101281"/>
                </a:lnTo>
                <a:lnTo>
                  <a:pt x="79159" y="104703"/>
                </a:lnTo>
                <a:lnTo>
                  <a:pt x="72329" y="108447"/>
                </a:lnTo>
                <a:lnTo>
                  <a:pt x="66119" y="110111"/>
                </a:lnTo>
                <a:lnTo>
                  <a:pt x="64082" y="111507"/>
                </a:lnTo>
                <a:lnTo>
                  <a:pt x="62724" y="113390"/>
                </a:lnTo>
                <a:lnTo>
                  <a:pt x="61819" y="115598"/>
                </a:lnTo>
                <a:lnTo>
                  <a:pt x="59310" y="117071"/>
                </a:lnTo>
                <a:lnTo>
                  <a:pt x="51443" y="118706"/>
                </a:lnTo>
                <a:lnTo>
                  <a:pt x="44136" y="121973"/>
                </a:lnTo>
                <a:lnTo>
                  <a:pt x="40854" y="124178"/>
                </a:lnTo>
                <a:lnTo>
                  <a:pt x="34668" y="126627"/>
                </a:lnTo>
                <a:lnTo>
                  <a:pt x="25830" y="128007"/>
                </a:lnTo>
                <a:lnTo>
                  <a:pt x="22935" y="128200"/>
                </a:lnTo>
                <a:lnTo>
                  <a:pt x="20053" y="129281"/>
                </a:lnTo>
                <a:lnTo>
                  <a:pt x="11445" y="134402"/>
                </a:lnTo>
                <a:lnTo>
                  <a:pt x="3815" y="136343"/>
                </a:lnTo>
                <a:lnTo>
                  <a:pt x="503" y="137052"/>
                </a:lnTo>
                <a:lnTo>
                  <a:pt x="67" y="143931"/>
                </a:lnTo>
                <a:lnTo>
                  <a:pt x="1" y="150274"/>
                </a:lnTo>
                <a:lnTo>
                  <a:pt x="0" y="153951"/>
                </a:lnTo>
                <a:lnTo>
                  <a:pt x="4551" y="154200"/>
                </a:lnTo>
                <a:lnTo>
                  <a:pt x="6844" y="155187"/>
                </a:lnTo>
                <a:lnTo>
                  <a:pt x="14622" y="160175"/>
                </a:lnTo>
                <a:lnTo>
                  <a:pt x="20152" y="161676"/>
                </a:lnTo>
                <a:lnTo>
                  <a:pt x="28324" y="162343"/>
                </a:lnTo>
                <a:lnTo>
                  <a:pt x="38306" y="162640"/>
                </a:lnTo>
                <a:lnTo>
                  <a:pt x="61325" y="162846"/>
                </a:lnTo>
                <a:lnTo>
                  <a:pt x="65648" y="163809"/>
                </a:lnTo>
                <a:lnTo>
                  <a:pt x="70436" y="165403"/>
                </a:lnTo>
                <a:lnTo>
                  <a:pt x="75532" y="167419"/>
                </a:lnTo>
                <a:lnTo>
                  <a:pt x="80835" y="168762"/>
                </a:lnTo>
                <a:lnTo>
                  <a:pt x="86275" y="169658"/>
                </a:lnTo>
                <a:lnTo>
                  <a:pt x="91807" y="170255"/>
                </a:lnTo>
                <a:lnTo>
                  <a:pt x="97400" y="171606"/>
                </a:lnTo>
                <a:lnTo>
                  <a:pt x="103033" y="173459"/>
                </a:lnTo>
                <a:lnTo>
                  <a:pt x="108694" y="175647"/>
                </a:lnTo>
                <a:lnTo>
                  <a:pt x="114373" y="177105"/>
                </a:lnTo>
                <a:lnTo>
                  <a:pt x="120064" y="178078"/>
                </a:lnTo>
                <a:lnTo>
                  <a:pt x="125763" y="178725"/>
                </a:lnTo>
                <a:lnTo>
                  <a:pt x="130514" y="179158"/>
                </a:lnTo>
                <a:lnTo>
                  <a:pt x="138334" y="179638"/>
                </a:lnTo>
                <a:lnTo>
                  <a:pt x="142705" y="180719"/>
                </a:lnTo>
                <a:lnTo>
                  <a:pt x="147525" y="182391"/>
                </a:lnTo>
                <a:lnTo>
                  <a:pt x="152642" y="184459"/>
                </a:lnTo>
                <a:lnTo>
                  <a:pt x="165949" y="189297"/>
                </a:lnTo>
                <a:lnTo>
                  <a:pt x="173498" y="191920"/>
                </a:lnTo>
                <a:lnTo>
                  <a:pt x="179483" y="193669"/>
                </a:lnTo>
                <a:lnTo>
                  <a:pt x="184425" y="194835"/>
                </a:lnTo>
                <a:lnTo>
                  <a:pt x="188673" y="195613"/>
                </a:lnTo>
                <a:lnTo>
                  <a:pt x="194362" y="196131"/>
                </a:lnTo>
                <a:lnTo>
                  <a:pt x="201012" y="196476"/>
                </a:lnTo>
                <a:lnTo>
                  <a:pt x="208303" y="196706"/>
                </a:lnTo>
                <a:lnTo>
                  <a:pt x="214117" y="197812"/>
                </a:lnTo>
                <a:lnTo>
                  <a:pt x="218945" y="199502"/>
                </a:lnTo>
                <a:lnTo>
                  <a:pt x="226849" y="203920"/>
                </a:lnTo>
                <a:lnTo>
                  <a:pt x="233537" y="209058"/>
                </a:lnTo>
                <a:lnTo>
                  <a:pt x="239684" y="211977"/>
                </a:lnTo>
                <a:lnTo>
                  <a:pt x="248500" y="213620"/>
                </a:lnTo>
                <a:lnTo>
                  <a:pt x="257145" y="214107"/>
                </a:lnTo>
                <a:lnTo>
                  <a:pt x="264049" y="214271"/>
                </a:lnTo>
                <a:lnTo>
                  <a:pt x="264615" y="215238"/>
                </a:lnTo>
                <a:lnTo>
                  <a:pt x="265244" y="218851"/>
                </a:lnTo>
                <a:lnTo>
                  <a:pt x="266365" y="220195"/>
                </a:lnTo>
                <a:lnTo>
                  <a:pt x="268064" y="221092"/>
                </a:lnTo>
                <a:lnTo>
                  <a:pt x="273954" y="222780"/>
                </a:lnTo>
                <a:lnTo>
                  <a:pt x="274272" y="216086"/>
                </a:lnTo>
                <a:lnTo>
                  <a:pt x="274320" y="2143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6"/>
          <p:cNvSpPr/>
          <p:nvPr/>
        </p:nvSpPr>
        <p:spPr>
          <a:xfrm>
            <a:off x="1494472" y="2615009"/>
            <a:ext cx="325756" cy="291069"/>
          </a:xfrm>
          <a:custGeom>
            <a:avLst/>
            <a:gdLst/>
            <a:ahLst/>
            <a:cxnLst/>
            <a:rect l="0" t="0" r="0" b="0"/>
            <a:pathLst>
              <a:path w="325756" h="291069">
                <a:moveTo>
                  <a:pt x="0" y="68183"/>
                </a:moveTo>
                <a:lnTo>
                  <a:pt x="0" y="63632"/>
                </a:lnTo>
                <a:lnTo>
                  <a:pt x="952" y="62292"/>
                </a:lnTo>
                <a:lnTo>
                  <a:pt x="2540" y="61398"/>
                </a:lnTo>
                <a:lnTo>
                  <a:pt x="4551" y="60802"/>
                </a:lnTo>
                <a:lnTo>
                  <a:pt x="9325" y="57600"/>
                </a:lnTo>
                <a:lnTo>
                  <a:pt x="17368" y="50442"/>
                </a:lnTo>
                <a:lnTo>
                  <a:pt x="25784" y="42289"/>
                </a:lnTo>
                <a:lnTo>
                  <a:pt x="32414" y="36672"/>
                </a:lnTo>
                <a:lnTo>
                  <a:pt x="41711" y="31001"/>
                </a:lnTo>
                <a:lnTo>
                  <a:pt x="46857" y="28155"/>
                </a:lnTo>
                <a:lnTo>
                  <a:pt x="57656" y="22453"/>
                </a:lnTo>
                <a:lnTo>
                  <a:pt x="74445" y="13888"/>
                </a:lnTo>
                <a:lnTo>
                  <a:pt x="81062" y="11984"/>
                </a:lnTo>
                <a:lnTo>
                  <a:pt x="88332" y="10714"/>
                </a:lnTo>
                <a:lnTo>
                  <a:pt x="96035" y="9868"/>
                </a:lnTo>
                <a:lnTo>
                  <a:pt x="103076" y="8351"/>
                </a:lnTo>
                <a:lnTo>
                  <a:pt x="109675" y="6388"/>
                </a:lnTo>
                <a:lnTo>
                  <a:pt x="115979" y="4126"/>
                </a:lnTo>
                <a:lnTo>
                  <a:pt x="123039" y="2618"/>
                </a:lnTo>
                <a:lnTo>
                  <a:pt x="130604" y="1613"/>
                </a:lnTo>
                <a:lnTo>
                  <a:pt x="138504" y="943"/>
                </a:lnTo>
                <a:lnTo>
                  <a:pt x="145676" y="496"/>
                </a:lnTo>
                <a:lnTo>
                  <a:pt x="158725" y="0"/>
                </a:lnTo>
                <a:lnTo>
                  <a:pt x="165824" y="820"/>
                </a:lnTo>
                <a:lnTo>
                  <a:pt x="173414" y="2320"/>
                </a:lnTo>
                <a:lnTo>
                  <a:pt x="181332" y="4272"/>
                </a:lnTo>
                <a:lnTo>
                  <a:pt x="187563" y="6526"/>
                </a:lnTo>
                <a:lnTo>
                  <a:pt x="197026" y="11570"/>
                </a:lnTo>
                <a:lnTo>
                  <a:pt x="206947" y="16987"/>
                </a:lnTo>
                <a:lnTo>
                  <a:pt x="228838" y="28225"/>
                </a:lnTo>
                <a:lnTo>
                  <a:pt x="237596" y="33914"/>
                </a:lnTo>
                <a:lnTo>
                  <a:pt x="241265" y="36764"/>
                </a:lnTo>
                <a:lnTo>
                  <a:pt x="247881" y="45012"/>
                </a:lnTo>
                <a:lnTo>
                  <a:pt x="250979" y="49878"/>
                </a:lnTo>
                <a:lnTo>
                  <a:pt x="253997" y="55027"/>
                </a:lnTo>
                <a:lnTo>
                  <a:pt x="256961" y="60365"/>
                </a:lnTo>
                <a:lnTo>
                  <a:pt x="259890" y="65829"/>
                </a:lnTo>
                <a:lnTo>
                  <a:pt x="261842" y="71376"/>
                </a:lnTo>
                <a:lnTo>
                  <a:pt x="263144" y="76979"/>
                </a:lnTo>
                <a:lnTo>
                  <a:pt x="264012" y="82620"/>
                </a:lnTo>
                <a:lnTo>
                  <a:pt x="265543" y="88285"/>
                </a:lnTo>
                <a:lnTo>
                  <a:pt x="267516" y="93967"/>
                </a:lnTo>
                <a:lnTo>
                  <a:pt x="269784" y="99660"/>
                </a:lnTo>
                <a:lnTo>
                  <a:pt x="271296" y="105360"/>
                </a:lnTo>
                <a:lnTo>
                  <a:pt x="272304" y="111065"/>
                </a:lnTo>
                <a:lnTo>
                  <a:pt x="272976" y="116774"/>
                </a:lnTo>
                <a:lnTo>
                  <a:pt x="272471" y="122484"/>
                </a:lnTo>
                <a:lnTo>
                  <a:pt x="271183" y="128197"/>
                </a:lnTo>
                <a:lnTo>
                  <a:pt x="269371" y="133909"/>
                </a:lnTo>
                <a:lnTo>
                  <a:pt x="268163" y="139623"/>
                </a:lnTo>
                <a:lnTo>
                  <a:pt x="267358" y="145337"/>
                </a:lnTo>
                <a:lnTo>
                  <a:pt x="266821" y="151052"/>
                </a:lnTo>
                <a:lnTo>
                  <a:pt x="265511" y="156766"/>
                </a:lnTo>
                <a:lnTo>
                  <a:pt x="263685" y="162481"/>
                </a:lnTo>
                <a:lnTo>
                  <a:pt x="261515" y="168196"/>
                </a:lnTo>
                <a:lnTo>
                  <a:pt x="256564" y="177086"/>
                </a:lnTo>
                <a:lnTo>
                  <a:pt x="251188" y="185164"/>
                </a:lnTo>
                <a:lnTo>
                  <a:pt x="248421" y="189986"/>
                </a:lnTo>
                <a:lnTo>
                  <a:pt x="245624" y="195105"/>
                </a:lnTo>
                <a:lnTo>
                  <a:pt x="241854" y="200423"/>
                </a:lnTo>
                <a:lnTo>
                  <a:pt x="237436" y="205873"/>
                </a:lnTo>
                <a:lnTo>
                  <a:pt x="232586" y="211411"/>
                </a:lnTo>
                <a:lnTo>
                  <a:pt x="227447" y="216056"/>
                </a:lnTo>
                <a:lnTo>
                  <a:pt x="222117" y="220105"/>
                </a:lnTo>
                <a:lnTo>
                  <a:pt x="216658" y="223757"/>
                </a:lnTo>
                <a:lnTo>
                  <a:pt x="212066" y="228096"/>
                </a:lnTo>
                <a:lnTo>
                  <a:pt x="208052" y="232894"/>
                </a:lnTo>
                <a:lnTo>
                  <a:pt x="204424" y="237998"/>
                </a:lnTo>
                <a:lnTo>
                  <a:pt x="197852" y="246209"/>
                </a:lnTo>
                <a:lnTo>
                  <a:pt x="194767" y="249732"/>
                </a:lnTo>
                <a:lnTo>
                  <a:pt x="186258" y="256187"/>
                </a:lnTo>
                <a:lnTo>
                  <a:pt x="177079" y="262230"/>
                </a:lnTo>
                <a:lnTo>
                  <a:pt x="169824" y="268091"/>
                </a:lnTo>
                <a:lnTo>
                  <a:pt x="160885" y="273871"/>
                </a:lnTo>
                <a:lnTo>
                  <a:pt x="155834" y="276746"/>
                </a:lnTo>
                <a:lnTo>
                  <a:pt x="145142" y="282480"/>
                </a:lnTo>
                <a:lnTo>
                  <a:pt x="139624" y="285343"/>
                </a:lnTo>
                <a:lnTo>
                  <a:pt x="134040" y="287251"/>
                </a:lnTo>
                <a:lnTo>
                  <a:pt x="128412" y="288524"/>
                </a:lnTo>
                <a:lnTo>
                  <a:pt x="122756" y="289372"/>
                </a:lnTo>
                <a:lnTo>
                  <a:pt x="113931" y="290314"/>
                </a:lnTo>
                <a:lnTo>
                  <a:pt x="105881" y="290733"/>
                </a:lnTo>
                <a:lnTo>
                  <a:pt x="91591" y="290969"/>
                </a:lnTo>
                <a:lnTo>
                  <a:pt x="70140" y="291055"/>
                </a:lnTo>
                <a:lnTo>
                  <a:pt x="65810" y="290107"/>
                </a:lnTo>
                <a:lnTo>
                  <a:pt x="55165" y="285174"/>
                </a:lnTo>
                <a:lnTo>
                  <a:pt x="48965" y="283686"/>
                </a:lnTo>
                <a:lnTo>
                  <a:pt x="46931" y="282337"/>
                </a:lnTo>
                <a:lnTo>
                  <a:pt x="45575" y="280485"/>
                </a:lnTo>
                <a:lnTo>
                  <a:pt x="44671" y="278297"/>
                </a:lnTo>
                <a:lnTo>
                  <a:pt x="38847" y="270668"/>
                </a:lnTo>
                <a:lnTo>
                  <a:pt x="37328" y="267943"/>
                </a:lnTo>
                <a:lnTo>
                  <a:pt x="35640" y="262376"/>
                </a:lnTo>
                <a:lnTo>
                  <a:pt x="34690" y="253886"/>
                </a:lnTo>
                <a:lnTo>
                  <a:pt x="35509" y="251040"/>
                </a:lnTo>
                <a:lnTo>
                  <a:pt x="40260" y="242484"/>
                </a:lnTo>
                <a:lnTo>
                  <a:pt x="43044" y="233916"/>
                </a:lnTo>
                <a:lnTo>
                  <a:pt x="49478" y="225345"/>
                </a:lnTo>
                <a:lnTo>
                  <a:pt x="54693" y="219630"/>
                </a:lnTo>
                <a:lnTo>
                  <a:pt x="62725" y="213916"/>
                </a:lnTo>
                <a:lnTo>
                  <a:pt x="67534" y="211058"/>
                </a:lnTo>
                <a:lnTo>
                  <a:pt x="72645" y="209153"/>
                </a:lnTo>
                <a:lnTo>
                  <a:pt x="77958" y="207883"/>
                </a:lnTo>
                <a:lnTo>
                  <a:pt x="83404" y="207036"/>
                </a:lnTo>
                <a:lnTo>
                  <a:pt x="88940" y="206472"/>
                </a:lnTo>
                <a:lnTo>
                  <a:pt x="94536" y="206096"/>
                </a:lnTo>
                <a:lnTo>
                  <a:pt x="100171" y="205845"/>
                </a:lnTo>
                <a:lnTo>
                  <a:pt x="111513" y="205566"/>
                </a:lnTo>
                <a:lnTo>
                  <a:pt x="158833" y="205356"/>
                </a:lnTo>
                <a:lnTo>
                  <a:pt x="164943" y="206304"/>
                </a:lnTo>
                <a:lnTo>
                  <a:pt x="170922" y="207889"/>
                </a:lnTo>
                <a:lnTo>
                  <a:pt x="176813" y="209898"/>
                </a:lnTo>
                <a:lnTo>
                  <a:pt x="182645" y="211237"/>
                </a:lnTo>
                <a:lnTo>
                  <a:pt x="188439" y="212130"/>
                </a:lnTo>
                <a:lnTo>
                  <a:pt x="194206" y="212725"/>
                </a:lnTo>
                <a:lnTo>
                  <a:pt x="199955" y="214074"/>
                </a:lnTo>
                <a:lnTo>
                  <a:pt x="205694" y="215927"/>
                </a:lnTo>
                <a:lnTo>
                  <a:pt x="211424" y="218114"/>
                </a:lnTo>
                <a:lnTo>
                  <a:pt x="217149" y="220524"/>
                </a:lnTo>
                <a:lnTo>
                  <a:pt x="222871" y="223084"/>
                </a:lnTo>
                <a:lnTo>
                  <a:pt x="228591" y="225743"/>
                </a:lnTo>
                <a:lnTo>
                  <a:pt x="237486" y="231237"/>
                </a:lnTo>
                <a:lnTo>
                  <a:pt x="241192" y="234036"/>
                </a:lnTo>
                <a:lnTo>
                  <a:pt x="247849" y="237145"/>
                </a:lnTo>
                <a:lnTo>
                  <a:pt x="254935" y="239480"/>
                </a:lnTo>
                <a:lnTo>
                  <a:pt x="264434" y="243693"/>
                </a:lnTo>
                <a:lnTo>
                  <a:pt x="272466" y="248740"/>
                </a:lnTo>
                <a:lnTo>
                  <a:pt x="280164" y="254158"/>
                </a:lnTo>
                <a:lnTo>
                  <a:pt x="289935" y="259741"/>
                </a:lnTo>
                <a:lnTo>
                  <a:pt x="293302" y="262563"/>
                </a:lnTo>
                <a:lnTo>
                  <a:pt x="295547" y="265398"/>
                </a:lnTo>
                <a:lnTo>
                  <a:pt x="297044" y="268239"/>
                </a:lnTo>
                <a:lnTo>
                  <a:pt x="299947" y="270134"/>
                </a:lnTo>
                <a:lnTo>
                  <a:pt x="308252" y="272239"/>
                </a:lnTo>
                <a:lnTo>
                  <a:pt x="311229" y="273753"/>
                </a:lnTo>
                <a:lnTo>
                  <a:pt x="313213" y="275715"/>
                </a:lnTo>
                <a:lnTo>
                  <a:pt x="314536" y="277975"/>
                </a:lnTo>
                <a:lnTo>
                  <a:pt x="316371" y="279482"/>
                </a:lnTo>
                <a:lnTo>
                  <a:pt x="318546" y="280486"/>
                </a:lnTo>
                <a:lnTo>
                  <a:pt x="320949" y="281156"/>
                </a:lnTo>
                <a:lnTo>
                  <a:pt x="322551" y="282555"/>
                </a:lnTo>
                <a:lnTo>
                  <a:pt x="323619" y="284440"/>
                </a:lnTo>
                <a:lnTo>
                  <a:pt x="325755" y="2910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7"/>
          <p:cNvSpPr/>
          <p:nvPr/>
        </p:nvSpPr>
        <p:spPr>
          <a:xfrm>
            <a:off x="1949180" y="2597467"/>
            <a:ext cx="145368" cy="342901"/>
          </a:xfrm>
          <a:custGeom>
            <a:avLst/>
            <a:gdLst/>
            <a:ahLst/>
            <a:cxnLst/>
            <a:rect l="0" t="0" r="0" b="0"/>
            <a:pathLst>
              <a:path w="145368" h="342901">
                <a:moveTo>
                  <a:pt x="145367" y="0"/>
                </a:moveTo>
                <a:lnTo>
                  <a:pt x="124894" y="0"/>
                </a:lnTo>
                <a:lnTo>
                  <a:pt x="122193" y="953"/>
                </a:lnTo>
                <a:lnTo>
                  <a:pt x="119440" y="2540"/>
                </a:lnTo>
                <a:lnTo>
                  <a:pt x="116653" y="4551"/>
                </a:lnTo>
                <a:lnTo>
                  <a:pt x="112889" y="6844"/>
                </a:lnTo>
                <a:lnTo>
                  <a:pt x="108475" y="9325"/>
                </a:lnTo>
                <a:lnTo>
                  <a:pt x="103627" y="11932"/>
                </a:lnTo>
                <a:lnTo>
                  <a:pt x="99443" y="14622"/>
                </a:lnTo>
                <a:lnTo>
                  <a:pt x="95701" y="17368"/>
                </a:lnTo>
                <a:lnTo>
                  <a:pt x="92254" y="20151"/>
                </a:lnTo>
                <a:lnTo>
                  <a:pt x="89003" y="22959"/>
                </a:lnTo>
                <a:lnTo>
                  <a:pt x="85884" y="25784"/>
                </a:lnTo>
                <a:lnTo>
                  <a:pt x="82851" y="28619"/>
                </a:lnTo>
                <a:lnTo>
                  <a:pt x="78925" y="31462"/>
                </a:lnTo>
                <a:lnTo>
                  <a:pt x="74402" y="34310"/>
                </a:lnTo>
                <a:lnTo>
                  <a:pt x="69482" y="37161"/>
                </a:lnTo>
                <a:lnTo>
                  <a:pt x="65250" y="40966"/>
                </a:lnTo>
                <a:lnTo>
                  <a:pt x="61475" y="45408"/>
                </a:lnTo>
                <a:lnTo>
                  <a:pt x="58007" y="50275"/>
                </a:lnTo>
                <a:lnTo>
                  <a:pt x="54742" y="55424"/>
                </a:lnTo>
                <a:lnTo>
                  <a:pt x="51613" y="60762"/>
                </a:lnTo>
                <a:lnTo>
                  <a:pt x="48574" y="66226"/>
                </a:lnTo>
                <a:lnTo>
                  <a:pt x="44644" y="71773"/>
                </a:lnTo>
                <a:lnTo>
                  <a:pt x="40118" y="77376"/>
                </a:lnTo>
                <a:lnTo>
                  <a:pt x="35196" y="83017"/>
                </a:lnTo>
                <a:lnTo>
                  <a:pt x="31915" y="88682"/>
                </a:lnTo>
                <a:lnTo>
                  <a:pt x="29727" y="94364"/>
                </a:lnTo>
                <a:lnTo>
                  <a:pt x="28269" y="100057"/>
                </a:lnTo>
                <a:lnTo>
                  <a:pt x="26344" y="105757"/>
                </a:lnTo>
                <a:lnTo>
                  <a:pt x="24108" y="111462"/>
                </a:lnTo>
                <a:lnTo>
                  <a:pt x="21665" y="117171"/>
                </a:lnTo>
                <a:lnTo>
                  <a:pt x="16411" y="128594"/>
                </a:lnTo>
                <a:lnTo>
                  <a:pt x="13676" y="134306"/>
                </a:lnTo>
                <a:lnTo>
                  <a:pt x="11853" y="140020"/>
                </a:lnTo>
                <a:lnTo>
                  <a:pt x="10638" y="145734"/>
                </a:lnTo>
                <a:lnTo>
                  <a:pt x="9827" y="151449"/>
                </a:lnTo>
                <a:lnTo>
                  <a:pt x="9287" y="157163"/>
                </a:lnTo>
                <a:lnTo>
                  <a:pt x="8927" y="162878"/>
                </a:lnTo>
                <a:lnTo>
                  <a:pt x="8687" y="168593"/>
                </a:lnTo>
                <a:lnTo>
                  <a:pt x="7575" y="173355"/>
                </a:lnTo>
                <a:lnTo>
                  <a:pt x="3799" y="181187"/>
                </a:lnTo>
                <a:lnTo>
                  <a:pt x="1485" y="190383"/>
                </a:lnTo>
                <a:lnTo>
                  <a:pt x="457" y="200820"/>
                </a:lnTo>
                <a:lnTo>
                  <a:pt x="183" y="206270"/>
                </a:lnTo>
                <a:lnTo>
                  <a:pt x="0" y="211808"/>
                </a:lnTo>
                <a:lnTo>
                  <a:pt x="831" y="217406"/>
                </a:lnTo>
                <a:lnTo>
                  <a:pt x="2337" y="223042"/>
                </a:lnTo>
                <a:lnTo>
                  <a:pt x="4293" y="228705"/>
                </a:lnTo>
                <a:lnTo>
                  <a:pt x="5598" y="234385"/>
                </a:lnTo>
                <a:lnTo>
                  <a:pt x="6468" y="240077"/>
                </a:lnTo>
                <a:lnTo>
                  <a:pt x="7047" y="245776"/>
                </a:lnTo>
                <a:lnTo>
                  <a:pt x="7434" y="251481"/>
                </a:lnTo>
                <a:lnTo>
                  <a:pt x="7692" y="257189"/>
                </a:lnTo>
                <a:lnTo>
                  <a:pt x="7863" y="262899"/>
                </a:lnTo>
                <a:lnTo>
                  <a:pt x="8931" y="267659"/>
                </a:lnTo>
                <a:lnTo>
                  <a:pt x="12656" y="275487"/>
                </a:lnTo>
                <a:lnTo>
                  <a:pt x="17487" y="284681"/>
                </a:lnTo>
                <a:lnTo>
                  <a:pt x="21856" y="294165"/>
                </a:lnTo>
                <a:lnTo>
                  <a:pt x="23798" y="301555"/>
                </a:lnTo>
                <a:lnTo>
                  <a:pt x="26221" y="304859"/>
                </a:lnTo>
                <a:lnTo>
                  <a:pt x="29742" y="308015"/>
                </a:lnTo>
                <a:lnTo>
                  <a:pt x="33993" y="311070"/>
                </a:lnTo>
                <a:lnTo>
                  <a:pt x="37780" y="314060"/>
                </a:lnTo>
                <a:lnTo>
                  <a:pt x="41258" y="317006"/>
                </a:lnTo>
                <a:lnTo>
                  <a:pt x="44528" y="319922"/>
                </a:lnTo>
                <a:lnTo>
                  <a:pt x="50702" y="325703"/>
                </a:lnTo>
                <a:lnTo>
                  <a:pt x="53682" y="328578"/>
                </a:lnTo>
                <a:lnTo>
                  <a:pt x="56621" y="330494"/>
                </a:lnTo>
                <a:lnTo>
                  <a:pt x="59533" y="331772"/>
                </a:lnTo>
                <a:lnTo>
                  <a:pt x="62427" y="332624"/>
                </a:lnTo>
                <a:lnTo>
                  <a:pt x="66261" y="334144"/>
                </a:lnTo>
                <a:lnTo>
                  <a:pt x="70722" y="336110"/>
                </a:lnTo>
                <a:lnTo>
                  <a:pt x="75601" y="338374"/>
                </a:lnTo>
                <a:lnTo>
                  <a:pt x="79807" y="339882"/>
                </a:lnTo>
                <a:lnTo>
                  <a:pt x="83562" y="340888"/>
                </a:lnTo>
                <a:lnTo>
                  <a:pt x="87019" y="341559"/>
                </a:lnTo>
                <a:lnTo>
                  <a:pt x="90276" y="342006"/>
                </a:lnTo>
                <a:lnTo>
                  <a:pt x="93399" y="342304"/>
                </a:lnTo>
                <a:lnTo>
                  <a:pt x="96435" y="342503"/>
                </a:lnTo>
                <a:lnTo>
                  <a:pt x="100363" y="342635"/>
                </a:lnTo>
                <a:lnTo>
                  <a:pt x="114993" y="342822"/>
                </a:lnTo>
                <a:lnTo>
                  <a:pt x="136795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8"/>
          <p:cNvSpPr/>
          <p:nvPr/>
        </p:nvSpPr>
        <p:spPr>
          <a:xfrm>
            <a:off x="2128838" y="2709853"/>
            <a:ext cx="213776" cy="212941"/>
          </a:xfrm>
          <a:custGeom>
            <a:avLst/>
            <a:gdLst/>
            <a:ahLst/>
            <a:cxnLst/>
            <a:rect l="0" t="0" r="0" b="0"/>
            <a:pathLst>
              <a:path w="213776" h="212941">
                <a:moveTo>
                  <a:pt x="68579" y="7629"/>
                </a:moveTo>
                <a:lnTo>
                  <a:pt x="64028" y="3078"/>
                </a:lnTo>
                <a:lnTo>
                  <a:pt x="62687" y="2690"/>
                </a:lnTo>
                <a:lnTo>
                  <a:pt x="61794" y="3384"/>
                </a:lnTo>
                <a:lnTo>
                  <a:pt x="61198" y="4799"/>
                </a:lnTo>
                <a:lnTo>
                  <a:pt x="60801" y="4790"/>
                </a:lnTo>
                <a:lnTo>
                  <a:pt x="60536" y="3831"/>
                </a:lnTo>
                <a:lnTo>
                  <a:pt x="60359" y="2240"/>
                </a:lnTo>
                <a:lnTo>
                  <a:pt x="59289" y="1179"/>
                </a:lnTo>
                <a:lnTo>
                  <a:pt x="57623" y="471"/>
                </a:lnTo>
                <a:lnTo>
                  <a:pt x="55560" y="0"/>
                </a:lnTo>
                <a:lnTo>
                  <a:pt x="54185" y="638"/>
                </a:lnTo>
                <a:lnTo>
                  <a:pt x="53268" y="2016"/>
                </a:lnTo>
                <a:lnTo>
                  <a:pt x="52656" y="3887"/>
                </a:lnTo>
                <a:lnTo>
                  <a:pt x="51297" y="5134"/>
                </a:lnTo>
                <a:lnTo>
                  <a:pt x="49437" y="5966"/>
                </a:lnTo>
                <a:lnTo>
                  <a:pt x="47245" y="6520"/>
                </a:lnTo>
                <a:lnTo>
                  <a:pt x="44832" y="8795"/>
                </a:lnTo>
                <a:lnTo>
                  <a:pt x="42270" y="12216"/>
                </a:lnTo>
                <a:lnTo>
                  <a:pt x="39610" y="16402"/>
                </a:lnTo>
                <a:lnTo>
                  <a:pt x="37836" y="20145"/>
                </a:lnTo>
                <a:lnTo>
                  <a:pt x="36654" y="23593"/>
                </a:lnTo>
                <a:lnTo>
                  <a:pt x="35865" y="26844"/>
                </a:lnTo>
                <a:lnTo>
                  <a:pt x="33435" y="29964"/>
                </a:lnTo>
                <a:lnTo>
                  <a:pt x="29910" y="32997"/>
                </a:lnTo>
                <a:lnTo>
                  <a:pt x="25654" y="35971"/>
                </a:lnTo>
                <a:lnTo>
                  <a:pt x="22818" y="39859"/>
                </a:lnTo>
                <a:lnTo>
                  <a:pt x="20926" y="44356"/>
                </a:lnTo>
                <a:lnTo>
                  <a:pt x="19666" y="49258"/>
                </a:lnTo>
                <a:lnTo>
                  <a:pt x="17873" y="53479"/>
                </a:lnTo>
                <a:lnTo>
                  <a:pt x="15725" y="57246"/>
                </a:lnTo>
                <a:lnTo>
                  <a:pt x="13340" y="60710"/>
                </a:lnTo>
                <a:lnTo>
                  <a:pt x="10798" y="64924"/>
                </a:lnTo>
                <a:lnTo>
                  <a:pt x="8151" y="69638"/>
                </a:lnTo>
                <a:lnTo>
                  <a:pt x="5434" y="74686"/>
                </a:lnTo>
                <a:lnTo>
                  <a:pt x="3622" y="79956"/>
                </a:lnTo>
                <a:lnTo>
                  <a:pt x="2414" y="85375"/>
                </a:lnTo>
                <a:lnTo>
                  <a:pt x="1609" y="90892"/>
                </a:lnTo>
                <a:lnTo>
                  <a:pt x="1073" y="95523"/>
                </a:lnTo>
                <a:lnTo>
                  <a:pt x="715" y="99562"/>
                </a:lnTo>
                <a:lnTo>
                  <a:pt x="476" y="103208"/>
                </a:lnTo>
                <a:lnTo>
                  <a:pt x="317" y="107543"/>
                </a:lnTo>
                <a:lnTo>
                  <a:pt x="93" y="122747"/>
                </a:lnTo>
                <a:lnTo>
                  <a:pt x="0" y="172033"/>
                </a:lnTo>
                <a:lnTo>
                  <a:pt x="952" y="175334"/>
                </a:lnTo>
                <a:lnTo>
                  <a:pt x="4550" y="181542"/>
                </a:lnTo>
                <a:lnTo>
                  <a:pt x="6843" y="185484"/>
                </a:lnTo>
                <a:lnTo>
                  <a:pt x="9324" y="190016"/>
                </a:lnTo>
                <a:lnTo>
                  <a:pt x="11931" y="194943"/>
                </a:lnTo>
                <a:lnTo>
                  <a:pt x="16526" y="198228"/>
                </a:lnTo>
                <a:lnTo>
                  <a:pt x="22447" y="200417"/>
                </a:lnTo>
                <a:lnTo>
                  <a:pt x="29252" y="201877"/>
                </a:lnTo>
                <a:lnTo>
                  <a:pt x="34741" y="203803"/>
                </a:lnTo>
                <a:lnTo>
                  <a:pt x="39353" y="206039"/>
                </a:lnTo>
                <a:lnTo>
                  <a:pt x="43380" y="208482"/>
                </a:lnTo>
                <a:lnTo>
                  <a:pt x="47970" y="210111"/>
                </a:lnTo>
                <a:lnTo>
                  <a:pt x="52934" y="211197"/>
                </a:lnTo>
                <a:lnTo>
                  <a:pt x="58149" y="211921"/>
                </a:lnTo>
                <a:lnTo>
                  <a:pt x="63531" y="212404"/>
                </a:lnTo>
                <a:lnTo>
                  <a:pt x="69023" y="212726"/>
                </a:lnTo>
                <a:lnTo>
                  <a:pt x="74590" y="212940"/>
                </a:lnTo>
                <a:lnTo>
                  <a:pt x="79254" y="212131"/>
                </a:lnTo>
                <a:lnTo>
                  <a:pt x="83316" y="210638"/>
                </a:lnTo>
                <a:lnTo>
                  <a:pt x="86976" y="208691"/>
                </a:lnTo>
                <a:lnTo>
                  <a:pt x="92274" y="206441"/>
                </a:lnTo>
                <a:lnTo>
                  <a:pt x="98663" y="203988"/>
                </a:lnTo>
                <a:lnTo>
                  <a:pt x="105780" y="201400"/>
                </a:lnTo>
                <a:lnTo>
                  <a:pt x="112430" y="198722"/>
                </a:lnTo>
                <a:lnTo>
                  <a:pt x="118768" y="195984"/>
                </a:lnTo>
                <a:lnTo>
                  <a:pt x="130890" y="190402"/>
                </a:lnTo>
                <a:lnTo>
                  <a:pt x="142628" y="184747"/>
                </a:lnTo>
                <a:lnTo>
                  <a:pt x="148425" y="180952"/>
                </a:lnTo>
                <a:lnTo>
                  <a:pt x="154195" y="176518"/>
                </a:lnTo>
                <a:lnTo>
                  <a:pt x="159946" y="171657"/>
                </a:lnTo>
                <a:lnTo>
                  <a:pt x="164733" y="166511"/>
                </a:lnTo>
                <a:lnTo>
                  <a:pt x="168876" y="161175"/>
                </a:lnTo>
                <a:lnTo>
                  <a:pt x="172591" y="155713"/>
                </a:lnTo>
                <a:lnTo>
                  <a:pt x="176973" y="151119"/>
                </a:lnTo>
                <a:lnTo>
                  <a:pt x="181799" y="147104"/>
                </a:lnTo>
                <a:lnTo>
                  <a:pt x="186922" y="143475"/>
                </a:lnTo>
                <a:lnTo>
                  <a:pt x="191289" y="139151"/>
                </a:lnTo>
                <a:lnTo>
                  <a:pt x="195153" y="134362"/>
                </a:lnTo>
                <a:lnTo>
                  <a:pt x="198682" y="129265"/>
                </a:lnTo>
                <a:lnTo>
                  <a:pt x="201987" y="123963"/>
                </a:lnTo>
                <a:lnTo>
                  <a:pt x="205142" y="118522"/>
                </a:lnTo>
                <a:lnTo>
                  <a:pt x="208199" y="112990"/>
                </a:lnTo>
                <a:lnTo>
                  <a:pt x="210236" y="108350"/>
                </a:lnTo>
                <a:lnTo>
                  <a:pt x="211595" y="104304"/>
                </a:lnTo>
                <a:lnTo>
                  <a:pt x="212500" y="100654"/>
                </a:lnTo>
                <a:lnTo>
                  <a:pt x="213104" y="96316"/>
                </a:lnTo>
                <a:lnTo>
                  <a:pt x="213507" y="91519"/>
                </a:lnTo>
                <a:lnTo>
                  <a:pt x="213775" y="86415"/>
                </a:lnTo>
                <a:lnTo>
                  <a:pt x="213001" y="82061"/>
                </a:lnTo>
                <a:lnTo>
                  <a:pt x="211533" y="78205"/>
                </a:lnTo>
                <a:lnTo>
                  <a:pt x="209602" y="74682"/>
                </a:lnTo>
                <a:lnTo>
                  <a:pt x="202333" y="60623"/>
                </a:lnTo>
                <a:lnTo>
                  <a:pt x="199658" y="56293"/>
                </a:lnTo>
                <a:lnTo>
                  <a:pt x="196923" y="52454"/>
                </a:lnTo>
                <a:lnTo>
                  <a:pt x="194146" y="48943"/>
                </a:lnTo>
                <a:lnTo>
                  <a:pt x="190390" y="44696"/>
                </a:lnTo>
                <a:lnTo>
                  <a:pt x="181138" y="34898"/>
                </a:lnTo>
                <a:lnTo>
                  <a:pt x="169769" y="23223"/>
                </a:lnTo>
                <a:lnTo>
                  <a:pt x="165566" y="20883"/>
                </a:lnTo>
                <a:lnTo>
                  <a:pt x="160860" y="19322"/>
                </a:lnTo>
                <a:lnTo>
                  <a:pt x="155817" y="18282"/>
                </a:lnTo>
                <a:lnTo>
                  <a:pt x="150550" y="16636"/>
                </a:lnTo>
                <a:lnTo>
                  <a:pt x="145134" y="14586"/>
                </a:lnTo>
                <a:lnTo>
                  <a:pt x="139618" y="12267"/>
                </a:lnTo>
                <a:lnTo>
                  <a:pt x="134988" y="10721"/>
                </a:lnTo>
                <a:lnTo>
                  <a:pt x="130950" y="9691"/>
                </a:lnTo>
                <a:lnTo>
                  <a:pt x="127304" y="9003"/>
                </a:lnTo>
                <a:lnTo>
                  <a:pt x="122969" y="8545"/>
                </a:lnTo>
                <a:lnTo>
                  <a:pt x="118174" y="8240"/>
                </a:lnTo>
                <a:lnTo>
                  <a:pt x="113072" y="8036"/>
                </a:lnTo>
                <a:lnTo>
                  <a:pt x="102324" y="7810"/>
                </a:lnTo>
                <a:lnTo>
                  <a:pt x="51434" y="76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9"/>
          <p:cNvSpPr/>
          <p:nvPr/>
        </p:nvSpPr>
        <p:spPr>
          <a:xfrm>
            <a:off x="2334577" y="2580322"/>
            <a:ext cx="253199" cy="420054"/>
          </a:xfrm>
          <a:custGeom>
            <a:avLst/>
            <a:gdLst/>
            <a:ahLst/>
            <a:cxnLst/>
            <a:rect l="0" t="0" r="0" b="0"/>
            <a:pathLst>
              <a:path w="253199" h="420054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20" y="4551"/>
                </a:lnTo>
                <a:lnTo>
                  <a:pt x="10242" y="5892"/>
                </a:lnTo>
                <a:lnTo>
                  <a:pt x="17570" y="7381"/>
                </a:lnTo>
                <a:lnTo>
                  <a:pt x="24636" y="10583"/>
                </a:lnTo>
                <a:lnTo>
                  <a:pt x="31904" y="15181"/>
                </a:lnTo>
                <a:lnTo>
                  <a:pt x="36510" y="17741"/>
                </a:lnTo>
                <a:lnTo>
                  <a:pt x="46707" y="23125"/>
                </a:lnTo>
                <a:lnTo>
                  <a:pt x="74425" y="37182"/>
                </a:lnTo>
                <a:lnTo>
                  <a:pt x="81049" y="40981"/>
                </a:lnTo>
                <a:lnTo>
                  <a:pt x="88323" y="45418"/>
                </a:lnTo>
                <a:lnTo>
                  <a:pt x="96029" y="50281"/>
                </a:lnTo>
                <a:lnTo>
                  <a:pt x="104024" y="54476"/>
                </a:lnTo>
                <a:lnTo>
                  <a:pt x="112212" y="58225"/>
                </a:lnTo>
                <a:lnTo>
                  <a:pt x="120528" y="61676"/>
                </a:lnTo>
                <a:lnTo>
                  <a:pt x="127977" y="65883"/>
                </a:lnTo>
                <a:lnTo>
                  <a:pt x="134848" y="70592"/>
                </a:lnTo>
                <a:lnTo>
                  <a:pt x="141334" y="75636"/>
                </a:lnTo>
                <a:lnTo>
                  <a:pt x="147562" y="80904"/>
                </a:lnTo>
                <a:lnTo>
                  <a:pt x="153620" y="86321"/>
                </a:lnTo>
                <a:lnTo>
                  <a:pt x="165431" y="97420"/>
                </a:lnTo>
                <a:lnTo>
                  <a:pt x="194270" y="125765"/>
                </a:lnTo>
                <a:lnTo>
                  <a:pt x="199998" y="132421"/>
                </a:lnTo>
                <a:lnTo>
                  <a:pt x="205722" y="139716"/>
                </a:lnTo>
                <a:lnTo>
                  <a:pt x="211443" y="147436"/>
                </a:lnTo>
                <a:lnTo>
                  <a:pt x="216209" y="154488"/>
                </a:lnTo>
                <a:lnTo>
                  <a:pt x="224046" y="167404"/>
                </a:lnTo>
                <a:lnTo>
                  <a:pt x="227469" y="174468"/>
                </a:lnTo>
                <a:lnTo>
                  <a:pt x="230704" y="182034"/>
                </a:lnTo>
                <a:lnTo>
                  <a:pt x="233812" y="189936"/>
                </a:lnTo>
                <a:lnTo>
                  <a:pt x="239806" y="206336"/>
                </a:lnTo>
                <a:lnTo>
                  <a:pt x="242738" y="214710"/>
                </a:lnTo>
                <a:lnTo>
                  <a:pt x="244693" y="222198"/>
                </a:lnTo>
                <a:lnTo>
                  <a:pt x="245996" y="229094"/>
                </a:lnTo>
                <a:lnTo>
                  <a:pt x="246865" y="235597"/>
                </a:lnTo>
                <a:lnTo>
                  <a:pt x="248397" y="242790"/>
                </a:lnTo>
                <a:lnTo>
                  <a:pt x="250370" y="250443"/>
                </a:lnTo>
                <a:lnTo>
                  <a:pt x="252639" y="258402"/>
                </a:lnTo>
                <a:lnTo>
                  <a:pt x="253198" y="266565"/>
                </a:lnTo>
                <a:lnTo>
                  <a:pt x="252619" y="274865"/>
                </a:lnTo>
                <a:lnTo>
                  <a:pt x="251280" y="283256"/>
                </a:lnTo>
                <a:lnTo>
                  <a:pt x="250387" y="290755"/>
                </a:lnTo>
                <a:lnTo>
                  <a:pt x="249792" y="297659"/>
                </a:lnTo>
                <a:lnTo>
                  <a:pt x="249396" y="304167"/>
                </a:lnTo>
                <a:lnTo>
                  <a:pt x="247226" y="310411"/>
                </a:lnTo>
                <a:lnTo>
                  <a:pt x="239736" y="322428"/>
                </a:lnTo>
                <a:lnTo>
                  <a:pt x="232597" y="334119"/>
                </a:lnTo>
                <a:lnTo>
                  <a:pt x="226249" y="345665"/>
                </a:lnTo>
                <a:lnTo>
                  <a:pt x="220253" y="357146"/>
                </a:lnTo>
                <a:lnTo>
                  <a:pt x="216368" y="362875"/>
                </a:lnTo>
                <a:lnTo>
                  <a:pt x="211873" y="368599"/>
                </a:lnTo>
                <a:lnTo>
                  <a:pt x="206971" y="374320"/>
                </a:lnTo>
                <a:lnTo>
                  <a:pt x="202751" y="379087"/>
                </a:lnTo>
                <a:lnTo>
                  <a:pt x="195521" y="386923"/>
                </a:lnTo>
                <a:lnTo>
                  <a:pt x="191308" y="390346"/>
                </a:lnTo>
                <a:lnTo>
                  <a:pt x="186593" y="393581"/>
                </a:lnTo>
                <a:lnTo>
                  <a:pt x="181545" y="396690"/>
                </a:lnTo>
                <a:lnTo>
                  <a:pt x="176275" y="399715"/>
                </a:lnTo>
                <a:lnTo>
                  <a:pt x="165340" y="405616"/>
                </a:lnTo>
                <a:lnTo>
                  <a:pt x="160709" y="407571"/>
                </a:lnTo>
                <a:lnTo>
                  <a:pt x="153024" y="409743"/>
                </a:lnTo>
                <a:lnTo>
                  <a:pt x="146433" y="413248"/>
                </a:lnTo>
                <a:lnTo>
                  <a:pt x="143342" y="415516"/>
                </a:lnTo>
                <a:lnTo>
                  <a:pt x="137368" y="418036"/>
                </a:lnTo>
                <a:lnTo>
                  <a:pt x="131537" y="419157"/>
                </a:lnTo>
                <a:lnTo>
                  <a:pt x="125771" y="419654"/>
                </a:lnTo>
                <a:lnTo>
                  <a:pt x="120033" y="419876"/>
                </a:lnTo>
                <a:lnTo>
                  <a:pt x="111945" y="420042"/>
                </a:lnTo>
                <a:lnTo>
                  <a:pt x="94298" y="4200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0"/>
          <p:cNvSpPr/>
          <p:nvPr/>
        </p:nvSpPr>
        <p:spPr>
          <a:xfrm>
            <a:off x="920114" y="3214687"/>
            <a:ext cx="128589" cy="317184"/>
          </a:xfrm>
          <a:custGeom>
            <a:avLst/>
            <a:gdLst/>
            <a:ahLst/>
            <a:cxnLst/>
            <a:rect l="0" t="0" r="0" b="0"/>
            <a:pathLst>
              <a:path w="128589" h="317184">
                <a:moveTo>
                  <a:pt x="0" y="0"/>
                </a:moveTo>
                <a:lnTo>
                  <a:pt x="0" y="15849"/>
                </a:lnTo>
                <a:lnTo>
                  <a:pt x="2540" y="19109"/>
                </a:lnTo>
                <a:lnTo>
                  <a:pt x="4551" y="21312"/>
                </a:lnTo>
                <a:lnTo>
                  <a:pt x="5892" y="23733"/>
                </a:lnTo>
                <a:lnTo>
                  <a:pt x="8731" y="32644"/>
                </a:lnTo>
                <a:lnTo>
                  <a:pt x="10583" y="37002"/>
                </a:lnTo>
                <a:lnTo>
                  <a:pt x="12771" y="41813"/>
                </a:lnTo>
                <a:lnTo>
                  <a:pt x="14229" y="46926"/>
                </a:lnTo>
                <a:lnTo>
                  <a:pt x="15201" y="52239"/>
                </a:lnTo>
                <a:lnTo>
                  <a:pt x="15849" y="57686"/>
                </a:lnTo>
                <a:lnTo>
                  <a:pt x="16569" y="66278"/>
                </a:lnTo>
                <a:lnTo>
                  <a:pt x="16761" y="69903"/>
                </a:lnTo>
                <a:lnTo>
                  <a:pt x="19515" y="79011"/>
                </a:lnTo>
                <a:lnTo>
                  <a:pt x="22961" y="88456"/>
                </a:lnTo>
                <a:lnTo>
                  <a:pt x="24492" y="95829"/>
                </a:lnTo>
                <a:lnTo>
                  <a:pt x="25355" y="105335"/>
                </a:lnTo>
                <a:lnTo>
                  <a:pt x="28097" y="113808"/>
                </a:lnTo>
                <a:lnTo>
                  <a:pt x="30161" y="118735"/>
                </a:lnTo>
                <a:lnTo>
                  <a:pt x="32490" y="122971"/>
                </a:lnTo>
                <a:lnTo>
                  <a:pt x="34995" y="126748"/>
                </a:lnTo>
                <a:lnTo>
                  <a:pt x="37618" y="130219"/>
                </a:lnTo>
                <a:lnTo>
                  <a:pt x="39366" y="134438"/>
                </a:lnTo>
                <a:lnTo>
                  <a:pt x="41309" y="144205"/>
                </a:lnTo>
                <a:lnTo>
                  <a:pt x="42779" y="149477"/>
                </a:lnTo>
                <a:lnTo>
                  <a:pt x="44712" y="154896"/>
                </a:lnTo>
                <a:lnTo>
                  <a:pt x="46953" y="160414"/>
                </a:lnTo>
                <a:lnTo>
                  <a:pt x="49443" y="169085"/>
                </a:lnTo>
                <a:lnTo>
                  <a:pt x="51503" y="177067"/>
                </a:lnTo>
                <a:lnTo>
                  <a:pt x="53385" y="181862"/>
                </a:lnTo>
                <a:lnTo>
                  <a:pt x="57065" y="191318"/>
                </a:lnTo>
                <a:lnTo>
                  <a:pt x="58700" y="198695"/>
                </a:lnTo>
                <a:lnTo>
                  <a:pt x="61041" y="202948"/>
                </a:lnTo>
                <a:lnTo>
                  <a:pt x="64507" y="207689"/>
                </a:lnTo>
                <a:lnTo>
                  <a:pt x="68722" y="212754"/>
                </a:lnTo>
                <a:lnTo>
                  <a:pt x="72485" y="217084"/>
                </a:lnTo>
                <a:lnTo>
                  <a:pt x="75946" y="220923"/>
                </a:lnTo>
                <a:lnTo>
                  <a:pt x="79206" y="224434"/>
                </a:lnTo>
                <a:lnTo>
                  <a:pt x="82331" y="228680"/>
                </a:lnTo>
                <a:lnTo>
                  <a:pt x="85368" y="233416"/>
                </a:lnTo>
                <a:lnTo>
                  <a:pt x="88345" y="238478"/>
                </a:lnTo>
                <a:lnTo>
                  <a:pt x="91652" y="246643"/>
                </a:lnTo>
                <a:lnTo>
                  <a:pt x="93122" y="253447"/>
                </a:lnTo>
                <a:lnTo>
                  <a:pt x="93775" y="259645"/>
                </a:lnTo>
                <a:lnTo>
                  <a:pt x="94902" y="262632"/>
                </a:lnTo>
                <a:lnTo>
                  <a:pt x="98694" y="268490"/>
                </a:lnTo>
                <a:lnTo>
                  <a:pt x="101014" y="274269"/>
                </a:lnTo>
                <a:lnTo>
                  <a:pt x="101633" y="277144"/>
                </a:lnTo>
                <a:lnTo>
                  <a:pt x="104861" y="282878"/>
                </a:lnTo>
                <a:lnTo>
                  <a:pt x="107055" y="285740"/>
                </a:lnTo>
                <a:lnTo>
                  <a:pt x="109493" y="291461"/>
                </a:lnTo>
                <a:lnTo>
                  <a:pt x="110143" y="294320"/>
                </a:lnTo>
                <a:lnTo>
                  <a:pt x="111529" y="296226"/>
                </a:lnTo>
                <a:lnTo>
                  <a:pt x="113405" y="297496"/>
                </a:lnTo>
                <a:lnTo>
                  <a:pt x="115608" y="298343"/>
                </a:lnTo>
                <a:lnTo>
                  <a:pt x="117078" y="299861"/>
                </a:lnTo>
                <a:lnTo>
                  <a:pt x="118057" y="301825"/>
                </a:lnTo>
                <a:lnTo>
                  <a:pt x="118710" y="304086"/>
                </a:lnTo>
                <a:lnTo>
                  <a:pt x="120097" y="305595"/>
                </a:lnTo>
                <a:lnTo>
                  <a:pt x="121975" y="306600"/>
                </a:lnTo>
                <a:lnTo>
                  <a:pt x="128201" y="308492"/>
                </a:lnTo>
                <a:lnTo>
                  <a:pt x="128588" y="3171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1"/>
          <p:cNvSpPr/>
          <p:nvPr/>
        </p:nvSpPr>
        <p:spPr>
          <a:xfrm>
            <a:off x="1151607" y="3231863"/>
            <a:ext cx="334249" cy="171420"/>
          </a:xfrm>
          <a:custGeom>
            <a:avLst/>
            <a:gdLst/>
            <a:ahLst/>
            <a:cxnLst/>
            <a:rect l="0" t="0" r="0" b="0"/>
            <a:pathLst>
              <a:path w="334249" h="171420">
                <a:moveTo>
                  <a:pt x="239995" y="8542"/>
                </a:moveTo>
                <a:lnTo>
                  <a:pt x="248537" y="0"/>
                </a:lnTo>
                <a:lnTo>
                  <a:pt x="248558" y="4529"/>
                </a:lnTo>
                <a:lnTo>
                  <a:pt x="247609" y="5867"/>
                </a:lnTo>
                <a:lnTo>
                  <a:pt x="246023" y="6758"/>
                </a:lnTo>
                <a:lnTo>
                  <a:pt x="241722" y="7749"/>
                </a:lnTo>
                <a:lnTo>
                  <a:pt x="232967" y="8437"/>
                </a:lnTo>
                <a:lnTo>
                  <a:pt x="227329" y="13061"/>
                </a:lnTo>
                <a:lnTo>
                  <a:pt x="222301" y="17853"/>
                </a:lnTo>
                <a:lnTo>
                  <a:pt x="219626" y="20464"/>
                </a:lnTo>
                <a:lnTo>
                  <a:pt x="216891" y="22205"/>
                </a:lnTo>
                <a:lnTo>
                  <a:pt x="208490" y="25607"/>
                </a:lnTo>
                <a:lnTo>
                  <a:pt x="202815" y="29779"/>
                </a:lnTo>
                <a:lnTo>
                  <a:pt x="197118" y="34808"/>
                </a:lnTo>
                <a:lnTo>
                  <a:pt x="194265" y="37482"/>
                </a:lnTo>
                <a:lnTo>
                  <a:pt x="190459" y="40218"/>
                </a:lnTo>
                <a:lnTo>
                  <a:pt x="186016" y="42994"/>
                </a:lnTo>
                <a:lnTo>
                  <a:pt x="176952" y="47667"/>
                </a:lnTo>
                <a:lnTo>
                  <a:pt x="169748" y="49743"/>
                </a:lnTo>
                <a:lnTo>
                  <a:pt x="160832" y="53206"/>
                </a:lnTo>
                <a:lnTo>
                  <a:pt x="155787" y="55463"/>
                </a:lnTo>
                <a:lnTo>
                  <a:pt x="150519" y="58872"/>
                </a:lnTo>
                <a:lnTo>
                  <a:pt x="145102" y="63050"/>
                </a:lnTo>
                <a:lnTo>
                  <a:pt x="139585" y="67741"/>
                </a:lnTo>
                <a:lnTo>
                  <a:pt x="134003" y="70868"/>
                </a:lnTo>
                <a:lnTo>
                  <a:pt x="128376" y="72952"/>
                </a:lnTo>
                <a:lnTo>
                  <a:pt x="122720" y="74342"/>
                </a:lnTo>
                <a:lnTo>
                  <a:pt x="117044" y="76221"/>
                </a:lnTo>
                <a:lnTo>
                  <a:pt x="111355" y="78426"/>
                </a:lnTo>
                <a:lnTo>
                  <a:pt x="105658" y="80849"/>
                </a:lnTo>
                <a:lnTo>
                  <a:pt x="94247" y="86081"/>
                </a:lnTo>
                <a:lnTo>
                  <a:pt x="88537" y="88809"/>
                </a:lnTo>
                <a:lnTo>
                  <a:pt x="84730" y="91581"/>
                </a:lnTo>
                <a:lnTo>
                  <a:pt x="82193" y="94381"/>
                </a:lnTo>
                <a:lnTo>
                  <a:pt x="80501" y="97200"/>
                </a:lnTo>
                <a:lnTo>
                  <a:pt x="78421" y="100032"/>
                </a:lnTo>
                <a:lnTo>
                  <a:pt x="76081" y="102873"/>
                </a:lnTo>
                <a:lnTo>
                  <a:pt x="73569" y="105719"/>
                </a:lnTo>
                <a:lnTo>
                  <a:pt x="69989" y="107617"/>
                </a:lnTo>
                <a:lnTo>
                  <a:pt x="60932" y="109725"/>
                </a:lnTo>
                <a:lnTo>
                  <a:pt x="53096" y="110662"/>
                </a:lnTo>
                <a:lnTo>
                  <a:pt x="49673" y="110912"/>
                </a:lnTo>
                <a:lnTo>
                  <a:pt x="46439" y="112031"/>
                </a:lnTo>
                <a:lnTo>
                  <a:pt x="37336" y="117205"/>
                </a:lnTo>
                <a:lnTo>
                  <a:pt x="28606" y="120113"/>
                </a:lnTo>
                <a:lnTo>
                  <a:pt x="22854" y="124169"/>
                </a:lnTo>
                <a:lnTo>
                  <a:pt x="17123" y="126607"/>
                </a:lnTo>
                <a:lnTo>
                  <a:pt x="8716" y="128300"/>
                </a:lnTo>
                <a:lnTo>
                  <a:pt x="4489" y="128443"/>
                </a:lnTo>
                <a:lnTo>
                  <a:pt x="2981" y="129433"/>
                </a:lnTo>
                <a:lnTo>
                  <a:pt x="1976" y="131046"/>
                </a:lnTo>
                <a:lnTo>
                  <a:pt x="0" y="137024"/>
                </a:lnTo>
                <a:lnTo>
                  <a:pt x="7349" y="137120"/>
                </a:lnTo>
                <a:lnTo>
                  <a:pt x="12736" y="141677"/>
                </a:lnTo>
                <a:lnTo>
                  <a:pt x="15146" y="143019"/>
                </a:lnTo>
                <a:lnTo>
                  <a:pt x="24107" y="145349"/>
                </a:lnTo>
                <a:lnTo>
                  <a:pt x="29766" y="145597"/>
                </a:lnTo>
                <a:lnTo>
                  <a:pt x="37340" y="148195"/>
                </a:lnTo>
                <a:lnTo>
                  <a:pt x="47056" y="151572"/>
                </a:lnTo>
                <a:lnTo>
                  <a:pt x="52314" y="152473"/>
                </a:lnTo>
                <a:lnTo>
                  <a:pt x="57724" y="153073"/>
                </a:lnTo>
                <a:lnTo>
                  <a:pt x="63236" y="153474"/>
                </a:lnTo>
                <a:lnTo>
                  <a:pt x="68816" y="153740"/>
                </a:lnTo>
                <a:lnTo>
                  <a:pt x="81048" y="154037"/>
                </a:lnTo>
                <a:lnTo>
                  <a:pt x="198464" y="154274"/>
                </a:lnTo>
                <a:lnTo>
                  <a:pt x="205640" y="155227"/>
                </a:lnTo>
                <a:lnTo>
                  <a:pt x="212329" y="156814"/>
                </a:lnTo>
                <a:lnTo>
                  <a:pt x="218694" y="158825"/>
                </a:lnTo>
                <a:lnTo>
                  <a:pt x="224842" y="160165"/>
                </a:lnTo>
                <a:lnTo>
                  <a:pt x="230845" y="161059"/>
                </a:lnTo>
                <a:lnTo>
                  <a:pt x="236753" y="161655"/>
                </a:lnTo>
                <a:lnTo>
                  <a:pt x="242596" y="162052"/>
                </a:lnTo>
                <a:lnTo>
                  <a:pt x="248396" y="162317"/>
                </a:lnTo>
                <a:lnTo>
                  <a:pt x="259921" y="162611"/>
                </a:lnTo>
                <a:lnTo>
                  <a:pt x="271394" y="162742"/>
                </a:lnTo>
                <a:lnTo>
                  <a:pt x="277120" y="163729"/>
                </a:lnTo>
                <a:lnTo>
                  <a:pt x="282843" y="165340"/>
                </a:lnTo>
                <a:lnTo>
                  <a:pt x="288562" y="167367"/>
                </a:lnTo>
                <a:lnTo>
                  <a:pt x="297458" y="169618"/>
                </a:lnTo>
                <a:lnTo>
                  <a:pt x="307821" y="170885"/>
                </a:lnTo>
                <a:lnTo>
                  <a:pt x="316924" y="171261"/>
                </a:lnTo>
                <a:lnTo>
                  <a:pt x="334068" y="171418"/>
                </a:lnTo>
                <a:lnTo>
                  <a:pt x="334248" y="171419"/>
                </a:lnTo>
                <a:lnTo>
                  <a:pt x="325720" y="1714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2"/>
          <p:cNvSpPr/>
          <p:nvPr/>
        </p:nvSpPr>
        <p:spPr>
          <a:xfrm>
            <a:off x="1640248" y="3163659"/>
            <a:ext cx="377081" cy="282013"/>
          </a:xfrm>
          <a:custGeom>
            <a:avLst/>
            <a:gdLst/>
            <a:ahLst/>
            <a:cxnLst/>
            <a:rect l="0" t="0" r="0" b="0"/>
            <a:pathLst>
              <a:path w="377081" h="282013">
                <a:moveTo>
                  <a:pt x="197124" y="16738"/>
                </a:moveTo>
                <a:lnTo>
                  <a:pt x="192573" y="12187"/>
                </a:lnTo>
                <a:lnTo>
                  <a:pt x="190280" y="10847"/>
                </a:lnTo>
                <a:lnTo>
                  <a:pt x="181524" y="8518"/>
                </a:lnTo>
                <a:lnTo>
                  <a:pt x="171335" y="8270"/>
                </a:lnTo>
                <a:lnTo>
                  <a:pt x="151649" y="8175"/>
                </a:lnTo>
                <a:lnTo>
                  <a:pt x="143258" y="10710"/>
                </a:lnTo>
                <a:lnTo>
                  <a:pt x="133178" y="14059"/>
                </a:lnTo>
                <a:lnTo>
                  <a:pt x="122349" y="15547"/>
                </a:lnTo>
                <a:lnTo>
                  <a:pt x="111185" y="18749"/>
                </a:lnTo>
                <a:lnTo>
                  <a:pt x="105542" y="20936"/>
                </a:lnTo>
                <a:lnTo>
                  <a:pt x="100827" y="24299"/>
                </a:lnTo>
                <a:lnTo>
                  <a:pt x="96731" y="28446"/>
                </a:lnTo>
                <a:lnTo>
                  <a:pt x="93048" y="33116"/>
                </a:lnTo>
                <a:lnTo>
                  <a:pt x="83875" y="40845"/>
                </a:lnTo>
                <a:lnTo>
                  <a:pt x="73449" y="47455"/>
                </a:lnTo>
                <a:lnTo>
                  <a:pt x="62465" y="53568"/>
                </a:lnTo>
                <a:lnTo>
                  <a:pt x="53773" y="61999"/>
                </a:lnTo>
                <a:lnTo>
                  <a:pt x="50122" y="66915"/>
                </a:lnTo>
                <a:lnTo>
                  <a:pt x="40985" y="74916"/>
                </a:lnTo>
                <a:lnTo>
                  <a:pt x="35881" y="78384"/>
                </a:lnTo>
                <a:lnTo>
                  <a:pt x="32479" y="82600"/>
                </a:lnTo>
                <a:lnTo>
                  <a:pt x="30211" y="87316"/>
                </a:lnTo>
                <a:lnTo>
                  <a:pt x="28698" y="92365"/>
                </a:lnTo>
                <a:lnTo>
                  <a:pt x="24478" y="100515"/>
                </a:lnTo>
                <a:lnTo>
                  <a:pt x="19427" y="108265"/>
                </a:lnTo>
                <a:lnTo>
                  <a:pt x="16747" y="112998"/>
                </a:lnTo>
                <a:lnTo>
                  <a:pt x="11229" y="123338"/>
                </a:lnTo>
                <a:lnTo>
                  <a:pt x="5601" y="134283"/>
                </a:lnTo>
                <a:lnTo>
                  <a:pt x="2465" y="142958"/>
                </a:lnTo>
                <a:lnTo>
                  <a:pt x="1071" y="150941"/>
                </a:lnTo>
                <a:lnTo>
                  <a:pt x="700" y="155737"/>
                </a:lnTo>
                <a:lnTo>
                  <a:pt x="452" y="160839"/>
                </a:lnTo>
                <a:lnTo>
                  <a:pt x="177" y="171588"/>
                </a:lnTo>
                <a:lnTo>
                  <a:pt x="0" y="189460"/>
                </a:lnTo>
                <a:lnTo>
                  <a:pt x="938" y="192846"/>
                </a:lnTo>
                <a:lnTo>
                  <a:pt x="4520" y="199148"/>
                </a:lnTo>
                <a:lnTo>
                  <a:pt x="9287" y="207664"/>
                </a:lnTo>
                <a:lnTo>
                  <a:pt x="11892" y="212602"/>
                </a:lnTo>
                <a:lnTo>
                  <a:pt x="17326" y="220629"/>
                </a:lnTo>
                <a:lnTo>
                  <a:pt x="20109" y="224103"/>
                </a:lnTo>
                <a:lnTo>
                  <a:pt x="28281" y="230503"/>
                </a:lnTo>
                <a:lnTo>
                  <a:pt x="38262" y="237475"/>
                </a:lnTo>
                <a:lnTo>
                  <a:pt x="43591" y="242001"/>
                </a:lnTo>
                <a:lnTo>
                  <a:pt x="49049" y="246923"/>
                </a:lnTo>
                <a:lnTo>
                  <a:pt x="55545" y="251157"/>
                </a:lnTo>
                <a:lnTo>
                  <a:pt x="62733" y="254933"/>
                </a:lnTo>
                <a:lnTo>
                  <a:pt x="70382" y="258402"/>
                </a:lnTo>
                <a:lnTo>
                  <a:pt x="77387" y="260715"/>
                </a:lnTo>
                <a:lnTo>
                  <a:pt x="83962" y="262257"/>
                </a:lnTo>
                <a:lnTo>
                  <a:pt x="90250" y="263285"/>
                </a:lnTo>
                <a:lnTo>
                  <a:pt x="96347" y="264923"/>
                </a:lnTo>
                <a:lnTo>
                  <a:pt x="102317" y="266967"/>
                </a:lnTo>
                <a:lnTo>
                  <a:pt x="108202" y="269282"/>
                </a:lnTo>
                <a:lnTo>
                  <a:pt x="122360" y="274395"/>
                </a:lnTo>
                <a:lnTo>
                  <a:pt x="130137" y="277092"/>
                </a:lnTo>
                <a:lnTo>
                  <a:pt x="137226" y="278890"/>
                </a:lnTo>
                <a:lnTo>
                  <a:pt x="143857" y="280088"/>
                </a:lnTo>
                <a:lnTo>
                  <a:pt x="150183" y="280887"/>
                </a:lnTo>
                <a:lnTo>
                  <a:pt x="157257" y="281420"/>
                </a:lnTo>
                <a:lnTo>
                  <a:pt x="164831" y="281775"/>
                </a:lnTo>
                <a:lnTo>
                  <a:pt x="172738" y="282012"/>
                </a:lnTo>
                <a:lnTo>
                  <a:pt x="179914" y="281217"/>
                </a:lnTo>
                <a:lnTo>
                  <a:pt x="186603" y="279735"/>
                </a:lnTo>
                <a:lnTo>
                  <a:pt x="192968" y="277795"/>
                </a:lnTo>
                <a:lnTo>
                  <a:pt x="200068" y="276501"/>
                </a:lnTo>
                <a:lnTo>
                  <a:pt x="207659" y="275638"/>
                </a:lnTo>
                <a:lnTo>
                  <a:pt x="215578" y="275063"/>
                </a:lnTo>
                <a:lnTo>
                  <a:pt x="222761" y="273727"/>
                </a:lnTo>
                <a:lnTo>
                  <a:pt x="229456" y="271884"/>
                </a:lnTo>
                <a:lnTo>
                  <a:pt x="235823" y="269703"/>
                </a:lnTo>
                <a:lnTo>
                  <a:pt x="242926" y="268249"/>
                </a:lnTo>
                <a:lnTo>
                  <a:pt x="250519" y="267280"/>
                </a:lnTo>
                <a:lnTo>
                  <a:pt x="258438" y="266633"/>
                </a:lnTo>
                <a:lnTo>
                  <a:pt x="263717" y="265250"/>
                </a:lnTo>
                <a:lnTo>
                  <a:pt x="267237" y="263375"/>
                </a:lnTo>
                <a:lnTo>
                  <a:pt x="273053" y="258752"/>
                </a:lnTo>
                <a:lnTo>
                  <a:pt x="281988" y="253523"/>
                </a:lnTo>
                <a:lnTo>
                  <a:pt x="292309" y="248023"/>
                </a:lnTo>
                <a:lnTo>
                  <a:pt x="302293" y="242404"/>
                </a:lnTo>
                <a:lnTo>
                  <a:pt x="309906" y="236731"/>
                </a:lnTo>
                <a:lnTo>
                  <a:pt x="319004" y="228495"/>
                </a:lnTo>
                <a:lnTo>
                  <a:pt x="335817" y="212237"/>
                </a:lnTo>
                <a:lnTo>
                  <a:pt x="339116" y="208030"/>
                </a:lnTo>
                <a:lnTo>
                  <a:pt x="342268" y="203321"/>
                </a:lnTo>
                <a:lnTo>
                  <a:pt x="345321" y="198277"/>
                </a:lnTo>
                <a:lnTo>
                  <a:pt x="351254" y="190132"/>
                </a:lnTo>
                <a:lnTo>
                  <a:pt x="354170" y="186627"/>
                </a:lnTo>
                <a:lnTo>
                  <a:pt x="356114" y="182385"/>
                </a:lnTo>
                <a:lnTo>
                  <a:pt x="357410" y="177652"/>
                </a:lnTo>
                <a:lnTo>
                  <a:pt x="358274" y="172591"/>
                </a:lnTo>
                <a:lnTo>
                  <a:pt x="360755" y="167313"/>
                </a:lnTo>
                <a:lnTo>
                  <a:pt x="364314" y="161889"/>
                </a:lnTo>
                <a:lnTo>
                  <a:pt x="368591" y="156368"/>
                </a:lnTo>
                <a:lnTo>
                  <a:pt x="371443" y="150782"/>
                </a:lnTo>
                <a:lnTo>
                  <a:pt x="373344" y="145153"/>
                </a:lnTo>
                <a:lnTo>
                  <a:pt x="374612" y="139496"/>
                </a:lnTo>
                <a:lnTo>
                  <a:pt x="375456" y="134772"/>
                </a:lnTo>
                <a:lnTo>
                  <a:pt x="376395" y="126982"/>
                </a:lnTo>
                <a:lnTo>
                  <a:pt x="376646" y="122619"/>
                </a:lnTo>
                <a:lnTo>
                  <a:pt x="376924" y="112692"/>
                </a:lnTo>
                <a:lnTo>
                  <a:pt x="377080" y="96392"/>
                </a:lnTo>
                <a:lnTo>
                  <a:pt x="376150" y="90796"/>
                </a:lnTo>
                <a:lnTo>
                  <a:pt x="374577" y="85160"/>
                </a:lnTo>
                <a:lnTo>
                  <a:pt x="372576" y="79498"/>
                </a:lnTo>
                <a:lnTo>
                  <a:pt x="370290" y="73818"/>
                </a:lnTo>
                <a:lnTo>
                  <a:pt x="367813" y="68126"/>
                </a:lnTo>
                <a:lnTo>
                  <a:pt x="365209" y="62427"/>
                </a:lnTo>
                <a:lnTo>
                  <a:pt x="362521" y="57675"/>
                </a:lnTo>
                <a:lnTo>
                  <a:pt x="356994" y="49855"/>
                </a:lnTo>
                <a:lnTo>
                  <a:pt x="348822" y="43204"/>
                </a:lnTo>
                <a:lnTo>
                  <a:pt x="338840" y="36121"/>
                </a:lnTo>
                <a:lnTo>
                  <a:pt x="333512" y="31565"/>
                </a:lnTo>
                <a:lnTo>
                  <a:pt x="328054" y="26623"/>
                </a:lnTo>
                <a:lnTo>
                  <a:pt x="316910" y="18591"/>
                </a:lnTo>
                <a:lnTo>
                  <a:pt x="311272" y="15116"/>
                </a:lnTo>
                <a:lnTo>
                  <a:pt x="299926" y="11255"/>
                </a:lnTo>
                <a:lnTo>
                  <a:pt x="294234" y="10225"/>
                </a:lnTo>
                <a:lnTo>
                  <a:pt x="287582" y="8586"/>
                </a:lnTo>
                <a:lnTo>
                  <a:pt x="280289" y="6541"/>
                </a:lnTo>
                <a:lnTo>
                  <a:pt x="272570" y="4225"/>
                </a:lnTo>
                <a:lnTo>
                  <a:pt x="264566" y="2681"/>
                </a:lnTo>
                <a:lnTo>
                  <a:pt x="256373" y="1652"/>
                </a:lnTo>
                <a:lnTo>
                  <a:pt x="248053" y="966"/>
                </a:lnTo>
                <a:lnTo>
                  <a:pt x="240602" y="508"/>
                </a:lnTo>
                <a:lnTo>
                  <a:pt x="227243" y="0"/>
                </a:lnTo>
                <a:lnTo>
                  <a:pt x="221013" y="817"/>
                </a:lnTo>
                <a:lnTo>
                  <a:pt x="214955" y="2314"/>
                </a:lnTo>
                <a:lnTo>
                  <a:pt x="209011" y="4264"/>
                </a:lnTo>
                <a:lnTo>
                  <a:pt x="197327" y="6432"/>
                </a:lnTo>
                <a:lnTo>
                  <a:pt x="185784" y="8347"/>
                </a:lnTo>
                <a:lnTo>
                  <a:pt x="174304" y="12374"/>
                </a:lnTo>
                <a:lnTo>
                  <a:pt x="165392" y="17338"/>
                </a:lnTo>
                <a:lnTo>
                  <a:pt x="154261" y="2531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3791902" y="1963102"/>
            <a:ext cx="3120391" cy="4697022"/>
            <a:chOff x="3791902" y="1963102"/>
            <a:chExt cx="3120391" cy="4697022"/>
          </a:xfrm>
        </p:grpSpPr>
        <p:sp>
          <p:nvSpPr>
            <p:cNvPr id="56" name="SMARTPenAnnotation113"/>
            <p:cNvSpPr/>
            <p:nvPr/>
          </p:nvSpPr>
          <p:spPr>
            <a:xfrm>
              <a:off x="3809047" y="6137910"/>
              <a:ext cx="471488" cy="437198"/>
            </a:xfrm>
            <a:custGeom>
              <a:avLst/>
              <a:gdLst/>
              <a:ahLst/>
              <a:cxnLst/>
              <a:rect l="0" t="0" r="0" b="0"/>
              <a:pathLst>
                <a:path w="471488" h="437198">
                  <a:moveTo>
                    <a:pt x="0" y="0"/>
                  </a:moveTo>
                  <a:lnTo>
                    <a:pt x="4551" y="4551"/>
                  </a:lnTo>
                  <a:lnTo>
                    <a:pt x="11932" y="16482"/>
                  </a:lnTo>
                  <a:lnTo>
                    <a:pt x="19908" y="24153"/>
                  </a:lnTo>
                  <a:lnTo>
                    <a:pt x="29803" y="31690"/>
                  </a:lnTo>
                  <a:lnTo>
                    <a:pt x="40551" y="41389"/>
                  </a:lnTo>
                  <a:lnTo>
                    <a:pt x="51678" y="54590"/>
                  </a:lnTo>
                  <a:lnTo>
                    <a:pt x="57312" y="62110"/>
                  </a:lnTo>
                  <a:lnTo>
                    <a:pt x="68652" y="78087"/>
                  </a:lnTo>
                  <a:lnTo>
                    <a:pt x="74343" y="86348"/>
                  </a:lnTo>
                  <a:lnTo>
                    <a:pt x="80995" y="94713"/>
                  </a:lnTo>
                  <a:lnTo>
                    <a:pt x="88286" y="103147"/>
                  </a:lnTo>
                  <a:lnTo>
                    <a:pt x="96005" y="111627"/>
                  </a:lnTo>
                  <a:lnTo>
                    <a:pt x="112202" y="128669"/>
                  </a:lnTo>
                  <a:lnTo>
                    <a:pt x="183427" y="200531"/>
                  </a:lnTo>
                  <a:lnTo>
                    <a:pt x="193721" y="211792"/>
                  </a:lnTo>
                  <a:lnTo>
                    <a:pt x="203443" y="223110"/>
                  </a:lnTo>
                  <a:lnTo>
                    <a:pt x="212781" y="234464"/>
                  </a:lnTo>
                  <a:lnTo>
                    <a:pt x="222816" y="245845"/>
                  </a:lnTo>
                  <a:lnTo>
                    <a:pt x="244127" y="268650"/>
                  </a:lnTo>
                  <a:lnTo>
                    <a:pt x="277545" y="302908"/>
                  </a:lnTo>
                  <a:lnTo>
                    <a:pt x="288852" y="313381"/>
                  </a:lnTo>
                  <a:lnTo>
                    <a:pt x="300201" y="323221"/>
                  </a:lnTo>
                  <a:lnTo>
                    <a:pt x="311576" y="332638"/>
                  </a:lnTo>
                  <a:lnTo>
                    <a:pt x="334376" y="350721"/>
                  </a:lnTo>
                  <a:lnTo>
                    <a:pt x="345790" y="359544"/>
                  </a:lnTo>
                  <a:lnTo>
                    <a:pt x="356256" y="368283"/>
                  </a:lnTo>
                  <a:lnTo>
                    <a:pt x="366092" y="376967"/>
                  </a:lnTo>
                  <a:lnTo>
                    <a:pt x="375506" y="385614"/>
                  </a:lnTo>
                  <a:lnTo>
                    <a:pt x="384640" y="393283"/>
                  </a:lnTo>
                  <a:lnTo>
                    <a:pt x="393587" y="400301"/>
                  </a:lnTo>
                  <a:lnTo>
                    <a:pt x="402409" y="406885"/>
                  </a:lnTo>
                  <a:lnTo>
                    <a:pt x="410195" y="412226"/>
                  </a:lnTo>
                  <a:lnTo>
                    <a:pt x="423926" y="420702"/>
                  </a:lnTo>
                  <a:lnTo>
                    <a:pt x="436379" y="427644"/>
                  </a:lnTo>
                  <a:lnTo>
                    <a:pt x="447311" y="432951"/>
                  </a:lnTo>
                  <a:lnTo>
                    <a:pt x="458821" y="435939"/>
                  </a:lnTo>
                  <a:lnTo>
                    <a:pt x="471487" y="4371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114"/>
            <p:cNvSpPr/>
            <p:nvPr/>
          </p:nvSpPr>
          <p:spPr>
            <a:xfrm>
              <a:off x="3911948" y="5787764"/>
              <a:ext cx="822930" cy="864496"/>
            </a:xfrm>
            <a:custGeom>
              <a:avLst/>
              <a:gdLst/>
              <a:ahLst/>
              <a:cxnLst/>
              <a:rect l="0" t="0" r="0" b="0"/>
              <a:pathLst>
                <a:path w="822930" h="864496">
                  <a:moveTo>
                    <a:pt x="8541" y="24390"/>
                  </a:moveTo>
                  <a:lnTo>
                    <a:pt x="3991" y="19840"/>
                  </a:lnTo>
                  <a:lnTo>
                    <a:pt x="2650" y="17547"/>
                  </a:lnTo>
                  <a:lnTo>
                    <a:pt x="322" y="8790"/>
                  </a:lnTo>
                  <a:lnTo>
                    <a:pt x="0" y="0"/>
                  </a:lnTo>
                  <a:lnTo>
                    <a:pt x="942" y="510"/>
                  </a:lnTo>
                  <a:lnTo>
                    <a:pt x="4529" y="3618"/>
                  </a:lnTo>
                  <a:lnTo>
                    <a:pt x="22418" y="27958"/>
                  </a:lnTo>
                  <a:lnTo>
                    <a:pt x="41863" y="51166"/>
                  </a:lnTo>
                  <a:lnTo>
                    <a:pt x="70051" y="89158"/>
                  </a:lnTo>
                  <a:lnTo>
                    <a:pt x="88902" y="110961"/>
                  </a:lnTo>
                  <a:lnTo>
                    <a:pt x="109027" y="134304"/>
                  </a:lnTo>
                  <a:lnTo>
                    <a:pt x="138328" y="175173"/>
                  </a:lnTo>
                  <a:lnTo>
                    <a:pt x="175373" y="222102"/>
                  </a:lnTo>
                  <a:lnTo>
                    <a:pt x="199211" y="251963"/>
                  </a:lnTo>
                  <a:lnTo>
                    <a:pt x="225046" y="286189"/>
                  </a:lnTo>
                  <a:lnTo>
                    <a:pt x="238603" y="304650"/>
                  </a:lnTo>
                  <a:lnTo>
                    <a:pt x="266366" y="340403"/>
                  </a:lnTo>
                  <a:lnTo>
                    <a:pt x="322995" y="409922"/>
                  </a:lnTo>
                  <a:lnTo>
                    <a:pt x="370318" y="466070"/>
                  </a:lnTo>
                  <a:lnTo>
                    <a:pt x="385933" y="485531"/>
                  </a:lnTo>
                  <a:lnTo>
                    <a:pt x="415984" y="524935"/>
                  </a:lnTo>
                  <a:lnTo>
                    <a:pt x="431617" y="543824"/>
                  </a:lnTo>
                  <a:lnTo>
                    <a:pt x="447754" y="562132"/>
                  </a:lnTo>
                  <a:lnTo>
                    <a:pt x="480925" y="597714"/>
                  </a:lnTo>
                  <a:lnTo>
                    <a:pt x="514717" y="632579"/>
                  </a:lnTo>
                  <a:lnTo>
                    <a:pt x="530777" y="649877"/>
                  </a:lnTo>
                  <a:lnTo>
                    <a:pt x="576134" y="700575"/>
                  </a:lnTo>
                  <a:lnTo>
                    <a:pt x="605292" y="731317"/>
                  </a:lnTo>
                  <a:lnTo>
                    <a:pt x="619735" y="744278"/>
                  </a:lnTo>
                  <a:lnTo>
                    <a:pt x="634127" y="755776"/>
                  </a:lnTo>
                  <a:lnTo>
                    <a:pt x="733052" y="829025"/>
                  </a:lnTo>
                  <a:lnTo>
                    <a:pt x="752504" y="842699"/>
                  </a:lnTo>
                  <a:lnTo>
                    <a:pt x="774969" y="856556"/>
                  </a:lnTo>
                  <a:lnTo>
                    <a:pt x="787643" y="860967"/>
                  </a:lnTo>
                  <a:lnTo>
                    <a:pt x="811302" y="863798"/>
                  </a:lnTo>
                  <a:lnTo>
                    <a:pt x="822929" y="8644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115"/>
            <p:cNvSpPr/>
            <p:nvPr/>
          </p:nvSpPr>
          <p:spPr>
            <a:xfrm>
              <a:off x="4160520" y="5623560"/>
              <a:ext cx="1043837" cy="1036564"/>
            </a:xfrm>
            <a:custGeom>
              <a:avLst/>
              <a:gdLst/>
              <a:ahLst/>
              <a:cxnLst/>
              <a:rect l="0" t="0" r="0" b="0"/>
              <a:pathLst>
                <a:path w="1043837" h="1036564">
                  <a:moveTo>
                    <a:pt x="0" y="0"/>
                  </a:moveTo>
                  <a:lnTo>
                    <a:pt x="4550" y="4551"/>
                  </a:lnTo>
                  <a:lnTo>
                    <a:pt x="21465" y="16527"/>
                  </a:lnTo>
                  <a:lnTo>
                    <a:pt x="45691" y="44433"/>
                  </a:lnTo>
                  <a:lnTo>
                    <a:pt x="69418" y="71585"/>
                  </a:lnTo>
                  <a:lnTo>
                    <a:pt x="97085" y="103760"/>
                  </a:lnTo>
                  <a:lnTo>
                    <a:pt x="118396" y="127078"/>
                  </a:lnTo>
                  <a:lnTo>
                    <a:pt x="140568" y="153316"/>
                  </a:lnTo>
                  <a:lnTo>
                    <a:pt x="163122" y="183393"/>
                  </a:lnTo>
                  <a:lnTo>
                    <a:pt x="174470" y="199414"/>
                  </a:lnTo>
                  <a:lnTo>
                    <a:pt x="186798" y="215810"/>
                  </a:lnTo>
                  <a:lnTo>
                    <a:pt x="213196" y="249268"/>
                  </a:lnTo>
                  <a:lnTo>
                    <a:pt x="254833" y="300235"/>
                  </a:lnTo>
                  <a:lnTo>
                    <a:pt x="301883" y="356082"/>
                  </a:lnTo>
                  <a:lnTo>
                    <a:pt x="317460" y="375500"/>
                  </a:lnTo>
                  <a:lnTo>
                    <a:pt x="347468" y="414856"/>
                  </a:lnTo>
                  <a:lnTo>
                    <a:pt x="364043" y="434686"/>
                  </a:lnTo>
                  <a:lnTo>
                    <a:pt x="381760" y="454573"/>
                  </a:lnTo>
                  <a:lnTo>
                    <a:pt x="419226" y="495402"/>
                  </a:lnTo>
                  <a:lnTo>
                    <a:pt x="495066" y="581163"/>
                  </a:lnTo>
                  <a:lnTo>
                    <a:pt x="512924" y="601754"/>
                  </a:lnTo>
                  <a:lnTo>
                    <a:pt x="531497" y="622149"/>
                  </a:lnTo>
                  <a:lnTo>
                    <a:pt x="569913" y="662590"/>
                  </a:lnTo>
                  <a:lnTo>
                    <a:pt x="688769" y="782924"/>
                  </a:lnTo>
                  <a:lnTo>
                    <a:pt x="709686" y="801984"/>
                  </a:lnTo>
                  <a:lnTo>
                    <a:pt x="731251" y="820406"/>
                  </a:lnTo>
                  <a:lnTo>
                    <a:pt x="811512" y="886484"/>
                  </a:lnTo>
                  <a:lnTo>
                    <a:pt x="829615" y="900552"/>
                  </a:lnTo>
                  <a:lnTo>
                    <a:pt x="847399" y="913740"/>
                  </a:lnTo>
                  <a:lnTo>
                    <a:pt x="864970" y="926343"/>
                  </a:lnTo>
                  <a:lnTo>
                    <a:pt x="897193" y="950506"/>
                  </a:lnTo>
                  <a:lnTo>
                    <a:pt x="952135" y="992510"/>
                  </a:lnTo>
                  <a:lnTo>
                    <a:pt x="983471" y="1015013"/>
                  </a:lnTo>
                  <a:lnTo>
                    <a:pt x="1010853" y="1029195"/>
                  </a:lnTo>
                  <a:lnTo>
                    <a:pt x="1027963" y="1034879"/>
                  </a:lnTo>
                  <a:lnTo>
                    <a:pt x="1039064" y="1036563"/>
                  </a:lnTo>
                  <a:lnTo>
                    <a:pt x="1041324" y="1035847"/>
                  </a:lnTo>
                  <a:lnTo>
                    <a:pt x="1042831" y="1034417"/>
                  </a:lnTo>
                  <a:lnTo>
                    <a:pt x="1043836" y="1032512"/>
                  </a:lnTo>
                  <a:lnTo>
                    <a:pt x="1043553" y="1029336"/>
                  </a:lnTo>
                  <a:lnTo>
                    <a:pt x="1033736" y="1000620"/>
                  </a:lnTo>
                  <a:lnTo>
                    <a:pt x="1028700" y="9858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116"/>
            <p:cNvSpPr/>
            <p:nvPr/>
          </p:nvSpPr>
          <p:spPr>
            <a:xfrm>
              <a:off x="4331970" y="5301438"/>
              <a:ext cx="1474471" cy="1262840"/>
            </a:xfrm>
            <a:custGeom>
              <a:avLst/>
              <a:gdLst/>
              <a:ahLst/>
              <a:cxnLst/>
              <a:rect l="0" t="0" r="0" b="0"/>
              <a:pathLst>
                <a:path w="1474471" h="1262840">
                  <a:moveTo>
                    <a:pt x="0" y="4939"/>
                  </a:moveTo>
                  <a:lnTo>
                    <a:pt x="0" y="0"/>
                  </a:lnTo>
                  <a:lnTo>
                    <a:pt x="0" y="2109"/>
                  </a:lnTo>
                  <a:lnTo>
                    <a:pt x="952" y="3052"/>
                  </a:lnTo>
                  <a:lnTo>
                    <a:pt x="2540" y="3681"/>
                  </a:lnTo>
                  <a:lnTo>
                    <a:pt x="4550" y="4101"/>
                  </a:lnTo>
                  <a:lnTo>
                    <a:pt x="16482" y="9242"/>
                  </a:lnTo>
                  <a:lnTo>
                    <a:pt x="26693" y="19234"/>
                  </a:lnTo>
                  <a:lnTo>
                    <a:pt x="56326" y="58080"/>
                  </a:lnTo>
                  <a:lnTo>
                    <a:pt x="85163" y="90111"/>
                  </a:lnTo>
                  <a:lnTo>
                    <a:pt x="106748" y="115818"/>
                  </a:lnTo>
                  <a:lnTo>
                    <a:pt x="129041" y="145658"/>
                  </a:lnTo>
                  <a:lnTo>
                    <a:pt x="152601" y="177971"/>
                  </a:lnTo>
                  <a:lnTo>
                    <a:pt x="178947" y="211382"/>
                  </a:lnTo>
                  <a:lnTo>
                    <a:pt x="209072" y="242742"/>
                  </a:lnTo>
                  <a:lnTo>
                    <a:pt x="241511" y="274459"/>
                  </a:lnTo>
                  <a:lnTo>
                    <a:pt x="274978" y="310781"/>
                  </a:lnTo>
                  <a:lnTo>
                    <a:pt x="349874" y="394318"/>
                  </a:lnTo>
                  <a:lnTo>
                    <a:pt x="389179" y="435488"/>
                  </a:lnTo>
                  <a:lnTo>
                    <a:pt x="408995" y="457707"/>
                  </a:lnTo>
                  <a:lnTo>
                    <a:pt x="428873" y="481092"/>
                  </a:lnTo>
                  <a:lnTo>
                    <a:pt x="448793" y="505254"/>
                  </a:lnTo>
                  <a:lnTo>
                    <a:pt x="469693" y="528983"/>
                  </a:lnTo>
                  <a:lnTo>
                    <a:pt x="513235" y="575667"/>
                  </a:lnTo>
                  <a:lnTo>
                    <a:pt x="580588" y="644791"/>
                  </a:lnTo>
                  <a:lnTo>
                    <a:pt x="604229" y="667727"/>
                  </a:lnTo>
                  <a:lnTo>
                    <a:pt x="653356" y="713532"/>
                  </a:lnTo>
                  <a:lnTo>
                    <a:pt x="777801" y="825350"/>
                  </a:lnTo>
                  <a:lnTo>
                    <a:pt x="875634" y="911957"/>
                  </a:lnTo>
                  <a:lnTo>
                    <a:pt x="900939" y="933467"/>
                  </a:lnTo>
                  <a:lnTo>
                    <a:pt x="951914" y="975149"/>
                  </a:lnTo>
                  <a:lnTo>
                    <a:pt x="977509" y="994645"/>
                  </a:lnTo>
                  <a:lnTo>
                    <a:pt x="1166532" y="1131775"/>
                  </a:lnTo>
                  <a:lnTo>
                    <a:pt x="1207751" y="1158852"/>
                  </a:lnTo>
                  <a:lnTo>
                    <a:pt x="1247343" y="1182634"/>
                  </a:lnTo>
                  <a:lnTo>
                    <a:pt x="1283989" y="1202730"/>
                  </a:lnTo>
                  <a:lnTo>
                    <a:pt x="1319327" y="1218646"/>
                  </a:lnTo>
                  <a:lnTo>
                    <a:pt x="1352178" y="1232069"/>
                  </a:lnTo>
                  <a:lnTo>
                    <a:pt x="1392092" y="1249384"/>
                  </a:lnTo>
                  <a:lnTo>
                    <a:pt x="1437645" y="1262839"/>
                  </a:lnTo>
                  <a:lnTo>
                    <a:pt x="1451436" y="1261553"/>
                  </a:lnTo>
                  <a:lnTo>
                    <a:pt x="1474470" y="125652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117"/>
            <p:cNvSpPr/>
            <p:nvPr/>
          </p:nvSpPr>
          <p:spPr>
            <a:xfrm>
              <a:off x="4486275" y="4826317"/>
              <a:ext cx="1654493" cy="1543051"/>
            </a:xfrm>
            <a:custGeom>
              <a:avLst/>
              <a:gdLst/>
              <a:ahLst/>
              <a:cxnLst/>
              <a:rect l="0" t="0" r="0" b="0"/>
              <a:pathLst>
                <a:path w="1654493" h="1543051">
                  <a:moveTo>
                    <a:pt x="0" y="0"/>
                  </a:moveTo>
                  <a:lnTo>
                    <a:pt x="7380" y="7381"/>
                  </a:lnTo>
                  <a:lnTo>
                    <a:pt x="33243" y="53395"/>
                  </a:lnTo>
                  <a:lnTo>
                    <a:pt x="55602" y="85160"/>
                  </a:lnTo>
                  <a:lnTo>
                    <a:pt x="94846" y="125809"/>
                  </a:lnTo>
                  <a:lnTo>
                    <a:pt x="135540" y="171077"/>
                  </a:lnTo>
                  <a:lnTo>
                    <a:pt x="169911" y="215789"/>
                  </a:lnTo>
                  <a:lnTo>
                    <a:pt x="237722" y="292977"/>
                  </a:lnTo>
                  <a:lnTo>
                    <a:pt x="265991" y="328967"/>
                  </a:lnTo>
                  <a:lnTo>
                    <a:pt x="296336" y="367188"/>
                  </a:lnTo>
                  <a:lnTo>
                    <a:pt x="441548" y="530387"/>
                  </a:lnTo>
                  <a:lnTo>
                    <a:pt x="483263" y="575135"/>
                  </a:lnTo>
                  <a:lnTo>
                    <a:pt x="572132" y="665951"/>
                  </a:lnTo>
                  <a:lnTo>
                    <a:pt x="789188" y="883474"/>
                  </a:lnTo>
                  <a:lnTo>
                    <a:pt x="840335" y="932087"/>
                  </a:lnTo>
                  <a:lnTo>
                    <a:pt x="891642" y="980046"/>
                  </a:lnTo>
                  <a:lnTo>
                    <a:pt x="943020" y="1029936"/>
                  </a:lnTo>
                  <a:lnTo>
                    <a:pt x="969675" y="1054289"/>
                  </a:lnTo>
                  <a:lnTo>
                    <a:pt x="996970" y="1078144"/>
                  </a:lnTo>
                  <a:lnTo>
                    <a:pt x="1051745" y="1124018"/>
                  </a:lnTo>
                  <a:lnTo>
                    <a:pt x="1130778" y="1188282"/>
                  </a:lnTo>
                  <a:lnTo>
                    <a:pt x="1182653" y="1232658"/>
                  </a:lnTo>
                  <a:lnTo>
                    <a:pt x="1234283" y="1272701"/>
                  </a:lnTo>
                  <a:lnTo>
                    <a:pt x="1356162" y="1361469"/>
                  </a:lnTo>
                  <a:lnTo>
                    <a:pt x="1466910" y="1436741"/>
                  </a:lnTo>
                  <a:lnTo>
                    <a:pt x="1505400" y="1460559"/>
                  </a:lnTo>
                  <a:lnTo>
                    <a:pt x="1556659" y="1490033"/>
                  </a:lnTo>
                  <a:lnTo>
                    <a:pt x="1607545" y="1521042"/>
                  </a:lnTo>
                  <a:lnTo>
                    <a:pt x="1654492" y="15430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118"/>
            <p:cNvSpPr/>
            <p:nvPr/>
          </p:nvSpPr>
          <p:spPr>
            <a:xfrm>
              <a:off x="4640579" y="4646399"/>
              <a:ext cx="1765937" cy="1465794"/>
            </a:xfrm>
            <a:custGeom>
              <a:avLst/>
              <a:gdLst/>
              <a:ahLst/>
              <a:cxnLst/>
              <a:rect l="0" t="0" r="0" b="0"/>
              <a:pathLst>
                <a:path w="1765937" h="1465794">
                  <a:moveTo>
                    <a:pt x="0" y="8468"/>
                  </a:moveTo>
                  <a:lnTo>
                    <a:pt x="0" y="3917"/>
                  </a:lnTo>
                  <a:lnTo>
                    <a:pt x="953" y="2576"/>
                  </a:lnTo>
                  <a:lnTo>
                    <a:pt x="2541" y="1683"/>
                  </a:lnTo>
                  <a:lnTo>
                    <a:pt x="6844" y="690"/>
                  </a:lnTo>
                  <a:lnTo>
                    <a:pt x="20152" y="0"/>
                  </a:lnTo>
                  <a:lnTo>
                    <a:pt x="28324" y="2482"/>
                  </a:lnTo>
                  <a:lnTo>
                    <a:pt x="33170" y="4477"/>
                  </a:lnTo>
                  <a:lnTo>
                    <a:pt x="84275" y="39383"/>
                  </a:lnTo>
                  <a:lnTo>
                    <a:pt x="124809" y="81179"/>
                  </a:lnTo>
                  <a:lnTo>
                    <a:pt x="330479" y="287509"/>
                  </a:lnTo>
                  <a:lnTo>
                    <a:pt x="369448" y="329019"/>
                  </a:lnTo>
                  <a:lnTo>
                    <a:pt x="409944" y="372867"/>
                  </a:lnTo>
                  <a:lnTo>
                    <a:pt x="476536" y="441347"/>
                  </a:lnTo>
                  <a:lnTo>
                    <a:pt x="525166" y="490418"/>
                  </a:lnTo>
                  <a:lnTo>
                    <a:pt x="572815" y="540803"/>
                  </a:lnTo>
                  <a:lnTo>
                    <a:pt x="596190" y="566241"/>
                  </a:lnTo>
                  <a:lnTo>
                    <a:pt x="645021" y="617364"/>
                  </a:lnTo>
                  <a:lnTo>
                    <a:pt x="823082" y="797153"/>
                  </a:lnTo>
                  <a:lnTo>
                    <a:pt x="876990" y="848580"/>
                  </a:lnTo>
                  <a:lnTo>
                    <a:pt x="989208" y="951444"/>
                  </a:lnTo>
                  <a:lnTo>
                    <a:pt x="1046074" y="1000339"/>
                  </a:lnTo>
                  <a:lnTo>
                    <a:pt x="1103097" y="1048422"/>
                  </a:lnTo>
                  <a:lnTo>
                    <a:pt x="1160190" y="1098368"/>
                  </a:lnTo>
                  <a:lnTo>
                    <a:pt x="1188750" y="1121783"/>
                  </a:lnTo>
                  <a:lnTo>
                    <a:pt x="1217315" y="1144061"/>
                  </a:lnTo>
                  <a:lnTo>
                    <a:pt x="1274454" y="1186593"/>
                  </a:lnTo>
                  <a:lnTo>
                    <a:pt x="1331599" y="1227721"/>
                  </a:lnTo>
                  <a:lnTo>
                    <a:pt x="1412771" y="1283811"/>
                  </a:lnTo>
                  <a:lnTo>
                    <a:pt x="1462606" y="1316650"/>
                  </a:lnTo>
                  <a:lnTo>
                    <a:pt x="1556688" y="1376537"/>
                  </a:lnTo>
                  <a:lnTo>
                    <a:pt x="1597689" y="1400406"/>
                  </a:lnTo>
                  <a:lnTo>
                    <a:pt x="1634962" y="1419587"/>
                  </a:lnTo>
                  <a:lnTo>
                    <a:pt x="1685219" y="1440144"/>
                  </a:lnTo>
                  <a:lnTo>
                    <a:pt x="1734069" y="1459334"/>
                  </a:lnTo>
                  <a:lnTo>
                    <a:pt x="1747327" y="1462923"/>
                  </a:lnTo>
                  <a:lnTo>
                    <a:pt x="1765936" y="146579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119"/>
            <p:cNvSpPr/>
            <p:nvPr/>
          </p:nvSpPr>
          <p:spPr>
            <a:xfrm>
              <a:off x="4923472" y="4029075"/>
              <a:ext cx="1800226" cy="1757363"/>
            </a:xfrm>
            <a:custGeom>
              <a:avLst/>
              <a:gdLst/>
              <a:ahLst/>
              <a:cxnLst/>
              <a:rect l="0" t="0" r="0" b="0"/>
              <a:pathLst>
                <a:path w="1800226" h="1757363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1" y="7380"/>
                  </a:lnTo>
                  <a:lnTo>
                    <a:pt x="9325" y="10583"/>
                  </a:lnTo>
                  <a:lnTo>
                    <a:pt x="40551" y="40624"/>
                  </a:lnTo>
                  <a:lnTo>
                    <a:pt x="77977" y="87312"/>
                  </a:lnTo>
                  <a:lnTo>
                    <a:pt x="116156" y="140860"/>
                  </a:lnTo>
                  <a:lnTo>
                    <a:pt x="149140" y="189691"/>
                  </a:lnTo>
                  <a:lnTo>
                    <a:pt x="187594" y="240355"/>
                  </a:lnTo>
                  <a:lnTo>
                    <a:pt x="217678" y="277004"/>
                  </a:lnTo>
                  <a:lnTo>
                    <a:pt x="250098" y="316470"/>
                  </a:lnTo>
                  <a:lnTo>
                    <a:pt x="300481" y="381530"/>
                  </a:lnTo>
                  <a:lnTo>
                    <a:pt x="385820" y="494543"/>
                  </a:lnTo>
                  <a:lnTo>
                    <a:pt x="425159" y="540154"/>
                  </a:lnTo>
                  <a:lnTo>
                    <a:pt x="467089" y="586778"/>
                  </a:lnTo>
                  <a:lnTo>
                    <a:pt x="507951" y="636075"/>
                  </a:lnTo>
                  <a:lnTo>
                    <a:pt x="553416" y="686560"/>
                  </a:lnTo>
                  <a:lnTo>
                    <a:pt x="602198" y="738525"/>
                  </a:lnTo>
                  <a:lnTo>
                    <a:pt x="749628" y="900300"/>
                  </a:lnTo>
                  <a:lnTo>
                    <a:pt x="803068" y="955758"/>
                  </a:lnTo>
                  <a:lnTo>
                    <a:pt x="858569" y="1009616"/>
                  </a:lnTo>
                  <a:lnTo>
                    <a:pt x="914034" y="1063081"/>
                  </a:lnTo>
                  <a:lnTo>
                    <a:pt x="967260" y="1118592"/>
                  </a:lnTo>
                  <a:lnTo>
                    <a:pt x="995360" y="1145778"/>
                  </a:lnTo>
                  <a:lnTo>
                    <a:pt x="1024571" y="1172475"/>
                  </a:lnTo>
                  <a:lnTo>
                    <a:pt x="1171031" y="1301809"/>
                  </a:lnTo>
                  <a:lnTo>
                    <a:pt x="1283228" y="1396513"/>
                  </a:lnTo>
                  <a:lnTo>
                    <a:pt x="1337086" y="1442680"/>
                  </a:lnTo>
                  <a:lnTo>
                    <a:pt x="1392773" y="1488598"/>
                  </a:lnTo>
                  <a:lnTo>
                    <a:pt x="1444193" y="1529326"/>
                  </a:lnTo>
                  <a:lnTo>
                    <a:pt x="1493399" y="1566478"/>
                  </a:lnTo>
                  <a:lnTo>
                    <a:pt x="1543843" y="1602040"/>
                  </a:lnTo>
                  <a:lnTo>
                    <a:pt x="1589758" y="1631815"/>
                  </a:lnTo>
                  <a:lnTo>
                    <a:pt x="1631437" y="1657748"/>
                  </a:lnTo>
                  <a:lnTo>
                    <a:pt x="1702220" y="1702902"/>
                  </a:lnTo>
                  <a:lnTo>
                    <a:pt x="1762236" y="1740595"/>
                  </a:lnTo>
                  <a:lnTo>
                    <a:pt x="1783042" y="1751971"/>
                  </a:lnTo>
                  <a:lnTo>
                    <a:pt x="1800225" y="17573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120"/>
            <p:cNvSpPr/>
            <p:nvPr/>
          </p:nvSpPr>
          <p:spPr>
            <a:xfrm>
              <a:off x="5120640" y="3437572"/>
              <a:ext cx="1560195" cy="1808799"/>
            </a:xfrm>
            <a:custGeom>
              <a:avLst/>
              <a:gdLst/>
              <a:ahLst/>
              <a:cxnLst/>
              <a:rect l="0" t="0" r="0" b="0"/>
              <a:pathLst>
                <a:path w="1560195" h="1808799">
                  <a:moveTo>
                    <a:pt x="0" y="0"/>
                  </a:moveTo>
                  <a:lnTo>
                    <a:pt x="7381" y="0"/>
                  </a:lnTo>
                  <a:lnTo>
                    <a:pt x="17321" y="4551"/>
                  </a:lnTo>
                  <a:lnTo>
                    <a:pt x="61313" y="38534"/>
                  </a:lnTo>
                  <a:lnTo>
                    <a:pt x="86112" y="63170"/>
                  </a:lnTo>
                  <a:lnTo>
                    <a:pt x="138146" y="134906"/>
                  </a:lnTo>
                  <a:lnTo>
                    <a:pt x="168779" y="176286"/>
                  </a:lnTo>
                  <a:lnTo>
                    <a:pt x="207752" y="240985"/>
                  </a:lnTo>
                  <a:lnTo>
                    <a:pt x="240626" y="294288"/>
                  </a:lnTo>
                  <a:lnTo>
                    <a:pt x="263155" y="333677"/>
                  </a:lnTo>
                  <a:lnTo>
                    <a:pt x="285867" y="376584"/>
                  </a:lnTo>
                  <a:lnTo>
                    <a:pt x="311202" y="421053"/>
                  </a:lnTo>
                  <a:lnTo>
                    <a:pt x="339289" y="466217"/>
                  </a:lnTo>
                  <a:lnTo>
                    <a:pt x="471681" y="660602"/>
                  </a:lnTo>
                  <a:lnTo>
                    <a:pt x="508403" y="711748"/>
                  </a:lnTo>
                  <a:lnTo>
                    <a:pt x="546950" y="764007"/>
                  </a:lnTo>
                  <a:lnTo>
                    <a:pt x="586306" y="818984"/>
                  </a:lnTo>
                  <a:lnTo>
                    <a:pt x="628562" y="875168"/>
                  </a:lnTo>
                  <a:lnTo>
                    <a:pt x="778593" y="1067084"/>
                  </a:lnTo>
                  <a:lnTo>
                    <a:pt x="823561" y="1121007"/>
                  </a:lnTo>
                  <a:lnTo>
                    <a:pt x="867994" y="1173548"/>
                  </a:lnTo>
                  <a:lnTo>
                    <a:pt x="909967" y="1225475"/>
                  </a:lnTo>
                  <a:lnTo>
                    <a:pt x="955927" y="1277128"/>
                  </a:lnTo>
                  <a:lnTo>
                    <a:pt x="1003024" y="1327707"/>
                  </a:lnTo>
                  <a:lnTo>
                    <a:pt x="1067976" y="1399023"/>
                  </a:lnTo>
                  <a:lnTo>
                    <a:pt x="1135058" y="1468414"/>
                  </a:lnTo>
                  <a:lnTo>
                    <a:pt x="1180427" y="1514324"/>
                  </a:lnTo>
                  <a:lnTo>
                    <a:pt x="1223452" y="1555048"/>
                  </a:lnTo>
                  <a:lnTo>
                    <a:pt x="1263846" y="1592198"/>
                  </a:lnTo>
                  <a:lnTo>
                    <a:pt x="1300849" y="1627759"/>
                  </a:lnTo>
                  <a:lnTo>
                    <a:pt x="1338885" y="1660073"/>
                  </a:lnTo>
                  <a:lnTo>
                    <a:pt x="1377062" y="1689358"/>
                  </a:lnTo>
                  <a:lnTo>
                    <a:pt x="1429733" y="1727265"/>
                  </a:lnTo>
                  <a:lnTo>
                    <a:pt x="1474973" y="1760721"/>
                  </a:lnTo>
                  <a:lnTo>
                    <a:pt x="1522335" y="1787519"/>
                  </a:lnTo>
                  <a:lnTo>
                    <a:pt x="1545484" y="1799000"/>
                  </a:lnTo>
                  <a:lnTo>
                    <a:pt x="1560194" y="18087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121"/>
            <p:cNvSpPr/>
            <p:nvPr/>
          </p:nvSpPr>
          <p:spPr>
            <a:xfrm>
              <a:off x="5540692" y="2966085"/>
              <a:ext cx="1371601" cy="1860233"/>
            </a:xfrm>
            <a:custGeom>
              <a:avLst/>
              <a:gdLst/>
              <a:ahLst/>
              <a:cxnLst/>
              <a:rect l="0" t="0" r="0" b="0"/>
              <a:pathLst>
                <a:path w="1371601" h="1860233">
                  <a:moveTo>
                    <a:pt x="0" y="0"/>
                  </a:moveTo>
                  <a:lnTo>
                    <a:pt x="45940" y="45940"/>
                  </a:lnTo>
                  <a:lnTo>
                    <a:pt x="69492" y="74042"/>
                  </a:lnTo>
                  <a:lnTo>
                    <a:pt x="98111" y="125468"/>
                  </a:lnTo>
                  <a:lnTo>
                    <a:pt x="127707" y="173065"/>
                  </a:lnTo>
                  <a:lnTo>
                    <a:pt x="160606" y="224316"/>
                  </a:lnTo>
                  <a:lnTo>
                    <a:pt x="194484" y="281305"/>
                  </a:lnTo>
                  <a:lnTo>
                    <a:pt x="217247" y="320605"/>
                  </a:lnTo>
                  <a:lnTo>
                    <a:pt x="240064" y="362836"/>
                  </a:lnTo>
                  <a:lnTo>
                    <a:pt x="262905" y="406052"/>
                  </a:lnTo>
                  <a:lnTo>
                    <a:pt x="297184" y="468821"/>
                  </a:lnTo>
                  <a:lnTo>
                    <a:pt x="345441" y="560354"/>
                  </a:lnTo>
                  <a:lnTo>
                    <a:pt x="373557" y="610044"/>
                  </a:lnTo>
                  <a:lnTo>
                    <a:pt x="454993" y="741969"/>
                  </a:lnTo>
                  <a:lnTo>
                    <a:pt x="486381" y="798076"/>
                  </a:lnTo>
                  <a:lnTo>
                    <a:pt x="517160" y="854763"/>
                  </a:lnTo>
                  <a:lnTo>
                    <a:pt x="549888" y="911707"/>
                  </a:lnTo>
                  <a:lnTo>
                    <a:pt x="586025" y="971305"/>
                  </a:lnTo>
                  <a:lnTo>
                    <a:pt x="663552" y="1094938"/>
                  </a:lnTo>
                  <a:lnTo>
                    <a:pt x="703217" y="1154977"/>
                  </a:lnTo>
                  <a:lnTo>
                    <a:pt x="723129" y="1184322"/>
                  </a:lnTo>
                  <a:lnTo>
                    <a:pt x="765573" y="1242327"/>
                  </a:lnTo>
                  <a:lnTo>
                    <a:pt x="808885" y="1299858"/>
                  </a:lnTo>
                  <a:lnTo>
                    <a:pt x="850359" y="1357177"/>
                  </a:lnTo>
                  <a:lnTo>
                    <a:pt x="871706" y="1384844"/>
                  </a:lnTo>
                  <a:lnTo>
                    <a:pt x="893557" y="1411862"/>
                  </a:lnTo>
                  <a:lnTo>
                    <a:pt x="938157" y="1464742"/>
                  </a:lnTo>
                  <a:lnTo>
                    <a:pt x="983378" y="1516819"/>
                  </a:lnTo>
                  <a:lnTo>
                    <a:pt x="1006106" y="1541754"/>
                  </a:lnTo>
                  <a:lnTo>
                    <a:pt x="1051679" y="1589782"/>
                  </a:lnTo>
                  <a:lnTo>
                    <a:pt x="1074499" y="1612304"/>
                  </a:lnTo>
                  <a:lnTo>
                    <a:pt x="1120175" y="1655110"/>
                  </a:lnTo>
                  <a:lnTo>
                    <a:pt x="1184180" y="1712143"/>
                  </a:lnTo>
                  <a:lnTo>
                    <a:pt x="1240820" y="1760685"/>
                  </a:lnTo>
                  <a:lnTo>
                    <a:pt x="1289247" y="1800680"/>
                  </a:lnTo>
                  <a:lnTo>
                    <a:pt x="1329208" y="1827559"/>
                  </a:lnTo>
                  <a:lnTo>
                    <a:pt x="1371600" y="18602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22"/>
            <p:cNvSpPr/>
            <p:nvPr/>
          </p:nvSpPr>
          <p:spPr>
            <a:xfrm>
              <a:off x="5900737" y="2640330"/>
              <a:ext cx="814389" cy="1294448"/>
            </a:xfrm>
            <a:custGeom>
              <a:avLst/>
              <a:gdLst/>
              <a:ahLst/>
              <a:cxnLst/>
              <a:rect l="0" t="0" r="0" b="0"/>
              <a:pathLst>
                <a:path w="814389" h="1294448">
                  <a:moveTo>
                    <a:pt x="0" y="0"/>
                  </a:moveTo>
                  <a:lnTo>
                    <a:pt x="4551" y="13652"/>
                  </a:lnTo>
                  <a:lnTo>
                    <a:pt x="26405" y="47852"/>
                  </a:lnTo>
                  <a:lnTo>
                    <a:pt x="49490" y="79443"/>
                  </a:lnTo>
                  <a:lnTo>
                    <a:pt x="89891" y="139306"/>
                  </a:lnTo>
                  <a:lnTo>
                    <a:pt x="112024" y="174943"/>
                  </a:lnTo>
                  <a:lnTo>
                    <a:pt x="196037" y="316222"/>
                  </a:lnTo>
                  <a:lnTo>
                    <a:pt x="280187" y="451651"/>
                  </a:lnTo>
                  <a:lnTo>
                    <a:pt x="293471" y="475408"/>
                  </a:lnTo>
                  <a:lnTo>
                    <a:pt x="306137" y="499819"/>
                  </a:lnTo>
                  <a:lnTo>
                    <a:pt x="318392" y="524665"/>
                  </a:lnTo>
                  <a:lnTo>
                    <a:pt x="344708" y="575132"/>
                  </a:lnTo>
                  <a:lnTo>
                    <a:pt x="400407" y="677380"/>
                  </a:lnTo>
                  <a:lnTo>
                    <a:pt x="413623" y="703999"/>
                  </a:lnTo>
                  <a:lnTo>
                    <a:pt x="426244" y="731270"/>
                  </a:lnTo>
                  <a:lnTo>
                    <a:pt x="438467" y="758976"/>
                  </a:lnTo>
                  <a:lnTo>
                    <a:pt x="451379" y="786018"/>
                  </a:lnTo>
                  <a:lnTo>
                    <a:pt x="491353" y="865037"/>
                  </a:lnTo>
                  <a:lnTo>
                    <a:pt x="515876" y="916908"/>
                  </a:lnTo>
                  <a:lnTo>
                    <a:pt x="528703" y="942742"/>
                  </a:lnTo>
                  <a:lnTo>
                    <a:pt x="555654" y="994306"/>
                  </a:lnTo>
                  <a:lnTo>
                    <a:pt x="593052" y="1062430"/>
                  </a:lnTo>
                  <a:lnTo>
                    <a:pt x="605870" y="1082619"/>
                  </a:lnTo>
                  <a:lnTo>
                    <a:pt x="619178" y="1101793"/>
                  </a:lnTo>
                  <a:lnTo>
                    <a:pt x="632813" y="1120291"/>
                  </a:lnTo>
                  <a:lnTo>
                    <a:pt x="658123" y="1156084"/>
                  </a:lnTo>
                  <a:lnTo>
                    <a:pt x="682072" y="1189138"/>
                  </a:lnTo>
                  <a:lnTo>
                    <a:pt x="705416" y="1216528"/>
                  </a:lnTo>
                  <a:lnTo>
                    <a:pt x="725950" y="1238861"/>
                  </a:lnTo>
                  <a:lnTo>
                    <a:pt x="744603" y="1257360"/>
                  </a:lnTo>
                  <a:lnTo>
                    <a:pt x="762417" y="1271931"/>
                  </a:lnTo>
                  <a:lnTo>
                    <a:pt x="783961" y="1286294"/>
                  </a:lnTo>
                  <a:lnTo>
                    <a:pt x="796420" y="1290823"/>
                  </a:lnTo>
                  <a:lnTo>
                    <a:pt x="814388" y="12944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23"/>
            <p:cNvSpPr/>
            <p:nvPr/>
          </p:nvSpPr>
          <p:spPr>
            <a:xfrm>
              <a:off x="6097904" y="1963102"/>
              <a:ext cx="557214" cy="1037274"/>
            </a:xfrm>
            <a:custGeom>
              <a:avLst/>
              <a:gdLst/>
              <a:ahLst/>
              <a:cxnLst/>
              <a:rect l="0" t="0" r="0" b="0"/>
              <a:pathLst>
                <a:path w="557214" h="1037274">
                  <a:moveTo>
                    <a:pt x="0" y="0"/>
                  </a:moveTo>
                  <a:lnTo>
                    <a:pt x="16483" y="28414"/>
                  </a:lnTo>
                  <a:lnTo>
                    <a:pt x="21614" y="38981"/>
                  </a:lnTo>
                  <a:lnTo>
                    <a:pt x="22982" y="43133"/>
                  </a:lnTo>
                  <a:lnTo>
                    <a:pt x="44757" y="78123"/>
                  </a:lnTo>
                  <a:lnTo>
                    <a:pt x="63533" y="116281"/>
                  </a:lnTo>
                  <a:lnTo>
                    <a:pt x="78720" y="143755"/>
                  </a:lnTo>
                  <a:lnTo>
                    <a:pt x="94994" y="169301"/>
                  </a:lnTo>
                  <a:lnTo>
                    <a:pt x="111753" y="195260"/>
                  </a:lnTo>
                  <a:lnTo>
                    <a:pt x="128726" y="225847"/>
                  </a:lnTo>
                  <a:lnTo>
                    <a:pt x="138205" y="241052"/>
                  </a:lnTo>
                  <a:lnTo>
                    <a:pt x="148334" y="255952"/>
                  </a:lnTo>
                  <a:lnTo>
                    <a:pt x="158897" y="270647"/>
                  </a:lnTo>
                  <a:lnTo>
                    <a:pt x="169749" y="287111"/>
                  </a:lnTo>
                  <a:lnTo>
                    <a:pt x="180794" y="304755"/>
                  </a:lnTo>
                  <a:lnTo>
                    <a:pt x="191967" y="323185"/>
                  </a:lnTo>
                  <a:lnTo>
                    <a:pt x="202273" y="341187"/>
                  </a:lnTo>
                  <a:lnTo>
                    <a:pt x="263715" y="453416"/>
                  </a:lnTo>
                  <a:lnTo>
                    <a:pt x="297425" y="517674"/>
                  </a:lnTo>
                  <a:lnTo>
                    <a:pt x="320149" y="559008"/>
                  </a:lnTo>
                  <a:lnTo>
                    <a:pt x="330591" y="579364"/>
                  </a:lnTo>
                  <a:lnTo>
                    <a:pt x="340409" y="599603"/>
                  </a:lnTo>
                  <a:lnTo>
                    <a:pt x="349812" y="619763"/>
                  </a:lnTo>
                  <a:lnTo>
                    <a:pt x="359890" y="639870"/>
                  </a:lnTo>
                  <a:lnTo>
                    <a:pt x="381249" y="679992"/>
                  </a:lnTo>
                  <a:lnTo>
                    <a:pt x="391327" y="700025"/>
                  </a:lnTo>
                  <a:lnTo>
                    <a:pt x="445506" y="814206"/>
                  </a:lnTo>
                  <a:lnTo>
                    <a:pt x="462798" y="852724"/>
                  </a:lnTo>
                  <a:lnTo>
                    <a:pt x="471409" y="870425"/>
                  </a:lnTo>
                  <a:lnTo>
                    <a:pt x="557213" y="10372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24"/>
            <p:cNvSpPr/>
            <p:nvPr/>
          </p:nvSpPr>
          <p:spPr>
            <a:xfrm>
              <a:off x="3791902" y="2230710"/>
              <a:ext cx="2623186" cy="4241528"/>
            </a:xfrm>
            <a:custGeom>
              <a:avLst/>
              <a:gdLst/>
              <a:ahLst/>
              <a:cxnLst/>
              <a:rect l="0" t="0" r="0" b="0"/>
              <a:pathLst>
                <a:path w="2623186" h="4241528">
                  <a:moveTo>
                    <a:pt x="0" y="4241527"/>
                  </a:moveTo>
                  <a:lnTo>
                    <a:pt x="0" y="4233308"/>
                  </a:lnTo>
                  <a:lnTo>
                    <a:pt x="4551" y="4228508"/>
                  </a:lnTo>
                  <a:lnTo>
                    <a:pt x="5891" y="4225228"/>
                  </a:lnTo>
                  <a:lnTo>
                    <a:pt x="7381" y="4216503"/>
                  </a:lnTo>
                  <a:lnTo>
                    <a:pt x="9683" y="4212462"/>
                  </a:lnTo>
                  <a:lnTo>
                    <a:pt x="24525" y="4196593"/>
                  </a:lnTo>
                  <a:lnTo>
                    <a:pt x="98133" y="4071611"/>
                  </a:lnTo>
                  <a:lnTo>
                    <a:pt x="163772" y="3940252"/>
                  </a:lnTo>
                  <a:lnTo>
                    <a:pt x="225477" y="3818862"/>
                  </a:lnTo>
                  <a:lnTo>
                    <a:pt x="329010" y="3621404"/>
                  </a:lnTo>
                  <a:lnTo>
                    <a:pt x="409159" y="3489499"/>
                  </a:lnTo>
                  <a:lnTo>
                    <a:pt x="473345" y="3366313"/>
                  </a:lnTo>
                  <a:lnTo>
                    <a:pt x="600124" y="3133113"/>
                  </a:lnTo>
                  <a:lnTo>
                    <a:pt x="661786" y="3020869"/>
                  </a:lnTo>
                  <a:lnTo>
                    <a:pt x="723108" y="2905070"/>
                  </a:lnTo>
                  <a:lnTo>
                    <a:pt x="786726" y="2776645"/>
                  </a:lnTo>
                  <a:lnTo>
                    <a:pt x="849987" y="2650100"/>
                  </a:lnTo>
                  <a:lnTo>
                    <a:pt x="960991" y="2423993"/>
                  </a:lnTo>
                  <a:lnTo>
                    <a:pt x="1045960" y="2259941"/>
                  </a:lnTo>
                  <a:lnTo>
                    <a:pt x="1108556" y="2130699"/>
                  </a:lnTo>
                  <a:lnTo>
                    <a:pt x="1191934" y="1968235"/>
                  </a:lnTo>
                  <a:lnTo>
                    <a:pt x="1354111" y="1665714"/>
                  </a:lnTo>
                  <a:lnTo>
                    <a:pt x="1410339" y="1565704"/>
                  </a:lnTo>
                  <a:lnTo>
                    <a:pt x="1489072" y="1436353"/>
                  </a:lnTo>
                  <a:lnTo>
                    <a:pt x="1588812" y="1278417"/>
                  </a:lnTo>
                  <a:lnTo>
                    <a:pt x="1668789" y="1159437"/>
                  </a:lnTo>
                  <a:lnTo>
                    <a:pt x="1888807" y="843973"/>
                  </a:lnTo>
                  <a:lnTo>
                    <a:pt x="1986280" y="710412"/>
                  </a:lnTo>
                  <a:lnTo>
                    <a:pt x="2061449" y="611487"/>
                  </a:lnTo>
                  <a:lnTo>
                    <a:pt x="2134612" y="513630"/>
                  </a:lnTo>
                  <a:lnTo>
                    <a:pt x="2209741" y="425579"/>
                  </a:lnTo>
                  <a:lnTo>
                    <a:pt x="2284448" y="344192"/>
                  </a:lnTo>
                  <a:lnTo>
                    <a:pt x="2364677" y="248945"/>
                  </a:lnTo>
                  <a:lnTo>
                    <a:pt x="2437272" y="168151"/>
                  </a:lnTo>
                  <a:lnTo>
                    <a:pt x="2535258" y="68970"/>
                  </a:lnTo>
                  <a:lnTo>
                    <a:pt x="2608506" y="10837"/>
                  </a:lnTo>
                  <a:lnTo>
                    <a:pt x="2610542" y="7557"/>
                  </a:lnTo>
                  <a:lnTo>
                    <a:pt x="2611899" y="4418"/>
                  </a:lnTo>
                  <a:lnTo>
                    <a:pt x="2613756" y="2325"/>
                  </a:lnTo>
                  <a:lnTo>
                    <a:pt x="2615947" y="930"/>
                  </a:lnTo>
                  <a:lnTo>
                    <a:pt x="2618359" y="0"/>
                  </a:lnTo>
                  <a:lnTo>
                    <a:pt x="2619968" y="332"/>
                  </a:lnTo>
                  <a:lnTo>
                    <a:pt x="2621040" y="1506"/>
                  </a:lnTo>
                  <a:lnTo>
                    <a:pt x="2623185" y="67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25"/>
            <p:cNvSpPr/>
            <p:nvPr/>
          </p:nvSpPr>
          <p:spPr>
            <a:xfrm>
              <a:off x="4151947" y="3026092"/>
              <a:ext cx="2374584" cy="3377566"/>
            </a:xfrm>
            <a:custGeom>
              <a:avLst/>
              <a:gdLst/>
              <a:ahLst/>
              <a:cxnLst/>
              <a:rect l="0" t="0" r="0" b="0"/>
              <a:pathLst>
                <a:path w="2374584" h="3377566">
                  <a:moveTo>
                    <a:pt x="0" y="3377565"/>
                  </a:moveTo>
                  <a:lnTo>
                    <a:pt x="4551" y="3377565"/>
                  </a:lnTo>
                  <a:lnTo>
                    <a:pt x="5891" y="3376613"/>
                  </a:lnTo>
                  <a:lnTo>
                    <a:pt x="6785" y="3375025"/>
                  </a:lnTo>
                  <a:lnTo>
                    <a:pt x="7381" y="3373015"/>
                  </a:lnTo>
                  <a:lnTo>
                    <a:pt x="8730" y="3371674"/>
                  </a:lnTo>
                  <a:lnTo>
                    <a:pt x="10583" y="3370780"/>
                  </a:lnTo>
                  <a:lnTo>
                    <a:pt x="12770" y="3370184"/>
                  </a:lnTo>
                  <a:lnTo>
                    <a:pt x="17741" y="3366982"/>
                  </a:lnTo>
                  <a:lnTo>
                    <a:pt x="24077" y="3362384"/>
                  </a:lnTo>
                  <a:lnTo>
                    <a:pt x="33244" y="3357166"/>
                  </a:lnTo>
                  <a:lnTo>
                    <a:pt x="41128" y="3349131"/>
                  </a:lnTo>
                  <a:lnTo>
                    <a:pt x="69657" y="3317023"/>
                  </a:lnTo>
                  <a:lnTo>
                    <a:pt x="88055" y="3296338"/>
                  </a:lnTo>
                  <a:lnTo>
                    <a:pt x="151787" y="3199267"/>
                  </a:lnTo>
                  <a:lnTo>
                    <a:pt x="208718" y="3100472"/>
                  </a:lnTo>
                  <a:lnTo>
                    <a:pt x="257391" y="3011263"/>
                  </a:lnTo>
                  <a:lnTo>
                    <a:pt x="311872" y="2914426"/>
                  </a:lnTo>
                  <a:lnTo>
                    <a:pt x="358220" y="2825459"/>
                  </a:lnTo>
                  <a:lnTo>
                    <a:pt x="409708" y="2729427"/>
                  </a:lnTo>
                  <a:lnTo>
                    <a:pt x="447785" y="2649902"/>
                  </a:lnTo>
                  <a:lnTo>
                    <a:pt x="491770" y="2569507"/>
                  </a:lnTo>
                  <a:lnTo>
                    <a:pt x="538457" y="2485360"/>
                  </a:lnTo>
                  <a:lnTo>
                    <a:pt x="584993" y="2400103"/>
                  </a:lnTo>
                  <a:lnTo>
                    <a:pt x="703066" y="2195713"/>
                  </a:lnTo>
                  <a:lnTo>
                    <a:pt x="795471" y="2046816"/>
                  </a:lnTo>
                  <a:lnTo>
                    <a:pt x="848153" y="1953934"/>
                  </a:lnTo>
                  <a:lnTo>
                    <a:pt x="902497" y="1860056"/>
                  </a:lnTo>
                  <a:lnTo>
                    <a:pt x="960826" y="1763343"/>
                  </a:lnTo>
                  <a:lnTo>
                    <a:pt x="1020337" y="1664837"/>
                  </a:lnTo>
                  <a:lnTo>
                    <a:pt x="1140161" y="1472086"/>
                  </a:lnTo>
                  <a:lnTo>
                    <a:pt x="1220156" y="1336839"/>
                  </a:lnTo>
                  <a:lnTo>
                    <a:pt x="1284712" y="1238851"/>
                  </a:lnTo>
                  <a:lnTo>
                    <a:pt x="1352099" y="1143461"/>
                  </a:lnTo>
                  <a:lnTo>
                    <a:pt x="1415775" y="1044288"/>
                  </a:lnTo>
                  <a:lnTo>
                    <a:pt x="1485972" y="951615"/>
                  </a:lnTo>
                  <a:lnTo>
                    <a:pt x="1556512" y="854730"/>
                  </a:lnTo>
                  <a:lnTo>
                    <a:pt x="1625673" y="762735"/>
                  </a:lnTo>
                  <a:lnTo>
                    <a:pt x="1694425" y="675153"/>
                  </a:lnTo>
                  <a:lnTo>
                    <a:pt x="1763056" y="593428"/>
                  </a:lnTo>
                  <a:lnTo>
                    <a:pt x="1831651" y="514921"/>
                  </a:lnTo>
                  <a:lnTo>
                    <a:pt x="1927083" y="418436"/>
                  </a:lnTo>
                  <a:lnTo>
                    <a:pt x="1986720" y="349936"/>
                  </a:lnTo>
                  <a:lnTo>
                    <a:pt x="2046195" y="287940"/>
                  </a:lnTo>
                  <a:lnTo>
                    <a:pt x="2123484" y="215310"/>
                  </a:lnTo>
                  <a:lnTo>
                    <a:pt x="2189516" y="150480"/>
                  </a:lnTo>
                  <a:lnTo>
                    <a:pt x="2260313" y="89267"/>
                  </a:lnTo>
                  <a:lnTo>
                    <a:pt x="2331053" y="30476"/>
                  </a:lnTo>
                  <a:lnTo>
                    <a:pt x="237458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26"/>
            <p:cNvSpPr/>
            <p:nvPr/>
          </p:nvSpPr>
          <p:spPr>
            <a:xfrm>
              <a:off x="4786312" y="3729037"/>
              <a:ext cx="1757364" cy="2520316"/>
            </a:xfrm>
            <a:custGeom>
              <a:avLst/>
              <a:gdLst/>
              <a:ahLst/>
              <a:cxnLst/>
              <a:rect l="0" t="0" r="0" b="0"/>
              <a:pathLst>
                <a:path w="1757364" h="2520316">
                  <a:moveTo>
                    <a:pt x="0" y="2520315"/>
                  </a:moveTo>
                  <a:lnTo>
                    <a:pt x="0" y="2508383"/>
                  </a:lnTo>
                  <a:lnTo>
                    <a:pt x="953" y="2505693"/>
                  </a:lnTo>
                  <a:lnTo>
                    <a:pt x="4551" y="2500164"/>
                  </a:lnTo>
                  <a:lnTo>
                    <a:pt x="6785" y="2491992"/>
                  </a:lnTo>
                  <a:lnTo>
                    <a:pt x="7381" y="2487145"/>
                  </a:lnTo>
                  <a:lnTo>
                    <a:pt x="9683" y="2482009"/>
                  </a:lnTo>
                  <a:lnTo>
                    <a:pt x="22025" y="2465680"/>
                  </a:lnTo>
                  <a:lnTo>
                    <a:pt x="37747" y="2446871"/>
                  </a:lnTo>
                  <a:lnTo>
                    <a:pt x="87442" y="2365682"/>
                  </a:lnTo>
                  <a:lnTo>
                    <a:pt x="128813" y="2301256"/>
                  </a:lnTo>
                  <a:lnTo>
                    <a:pt x="204020" y="2161814"/>
                  </a:lnTo>
                  <a:lnTo>
                    <a:pt x="237510" y="2101778"/>
                  </a:lnTo>
                  <a:lnTo>
                    <a:pt x="271562" y="2035201"/>
                  </a:lnTo>
                  <a:lnTo>
                    <a:pt x="306735" y="1962557"/>
                  </a:lnTo>
                  <a:lnTo>
                    <a:pt x="346895" y="1890445"/>
                  </a:lnTo>
                  <a:lnTo>
                    <a:pt x="388957" y="1809600"/>
                  </a:lnTo>
                  <a:lnTo>
                    <a:pt x="460102" y="1668509"/>
                  </a:lnTo>
                  <a:lnTo>
                    <a:pt x="491192" y="1611510"/>
                  </a:lnTo>
                  <a:lnTo>
                    <a:pt x="540826" y="1525870"/>
                  </a:lnTo>
                  <a:lnTo>
                    <a:pt x="574694" y="1467787"/>
                  </a:lnTo>
                  <a:lnTo>
                    <a:pt x="608797" y="1407047"/>
                  </a:lnTo>
                  <a:lnTo>
                    <a:pt x="645544" y="1347667"/>
                  </a:lnTo>
                  <a:lnTo>
                    <a:pt x="763182" y="1167804"/>
                  </a:lnTo>
                  <a:lnTo>
                    <a:pt x="804012" y="1108621"/>
                  </a:lnTo>
                  <a:lnTo>
                    <a:pt x="868886" y="1016397"/>
                  </a:lnTo>
                  <a:lnTo>
                    <a:pt x="931712" y="922714"/>
                  </a:lnTo>
                  <a:lnTo>
                    <a:pt x="975752" y="859993"/>
                  </a:lnTo>
                  <a:lnTo>
                    <a:pt x="1020725" y="799731"/>
                  </a:lnTo>
                  <a:lnTo>
                    <a:pt x="1111686" y="683435"/>
                  </a:lnTo>
                  <a:lnTo>
                    <a:pt x="1159880" y="626011"/>
                  </a:lnTo>
                  <a:lnTo>
                    <a:pt x="1208922" y="568740"/>
                  </a:lnTo>
                  <a:lnTo>
                    <a:pt x="1279372" y="483899"/>
                  </a:lnTo>
                  <a:lnTo>
                    <a:pt x="1325530" y="430331"/>
                  </a:lnTo>
                  <a:lnTo>
                    <a:pt x="1371445" y="380488"/>
                  </a:lnTo>
                  <a:lnTo>
                    <a:pt x="1416298" y="332936"/>
                  </a:lnTo>
                  <a:lnTo>
                    <a:pt x="1458459" y="286402"/>
                  </a:lnTo>
                  <a:lnTo>
                    <a:pt x="1499422" y="245400"/>
                  </a:lnTo>
                  <a:lnTo>
                    <a:pt x="1538900" y="208126"/>
                  </a:lnTo>
                  <a:lnTo>
                    <a:pt x="1623678" y="124880"/>
                  </a:lnTo>
                  <a:lnTo>
                    <a:pt x="1668117" y="85156"/>
                  </a:lnTo>
                  <a:lnTo>
                    <a:pt x="1717050" y="44443"/>
                  </a:lnTo>
                  <a:lnTo>
                    <a:pt x="175736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127"/>
            <p:cNvSpPr/>
            <p:nvPr/>
          </p:nvSpPr>
          <p:spPr>
            <a:xfrm>
              <a:off x="5223509" y="4620577"/>
              <a:ext cx="1405892" cy="1903096"/>
            </a:xfrm>
            <a:custGeom>
              <a:avLst/>
              <a:gdLst/>
              <a:ahLst/>
              <a:cxnLst/>
              <a:rect l="0" t="0" r="0" b="0"/>
              <a:pathLst>
                <a:path w="1405892" h="1903096">
                  <a:moveTo>
                    <a:pt x="0" y="1903095"/>
                  </a:moveTo>
                  <a:lnTo>
                    <a:pt x="0" y="1882944"/>
                  </a:lnTo>
                  <a:lnTo>
                    <a:pt x="27952" y="1825491"/>
                  </a:lnTo>
                  <a:lnTo>
                    <a:pt x="55540" y="1775224"/>
                  </a:lnTo>
                  <a:lnTo>
                    <a:pt x="86537" y="1722085"/>
                  </a:lnTo>
                  <a:lnTo>
                    <a:pt x="120176" y="1665728"/>
                  </a:lnTo>
                  <a:lnTo>
                    <a:pt x="220365" y="1484511"/>
                  </a:lnTo>
                  <a:lnTo>
                    <a:pt x="243038" y="1441150"/>
                  </a:lnTo>
                  <a:lnTo>
                    <a:pt x="268355" y="1399019"/>
                  </a:lnTo>
                  <a:lnTo>
                    <a:pt x="296434" y="1357116"/>
                  </a:lnTo>
                  <a:lnTo>
                    <a:pt x="361027" y="1265587"/>
                  </a:lnTo>
                  <a:lnTo>
                    <a:pt x="394772" y="1216851"/>
                  </a:lnTo>
                  <a:lnTo>
                    <a:pt x="445900" y="1145620"/>
                  </a:lnTo>
                  <a:lnTo>
                    <a:pt x="514376" y="1045234"/>
                  </a:lnTo>
                  <a:lnTo>
                    <a:pt x="549604" y="994139"/>
                  </a:lnTo>
                  <a:lnTo>
                    <a:pt x="587487" y="942855"/>
                  </a:lnTo>
                  <a:lnTo>
                    <a:pt x="624008" y="888947"/>
                  </a:lnTo>
                  <a:lnTo>
                    <a:pt x="660242" y="834190"/>
                  </a:lnTo>
                  <a:lnTo>
                    <a:pt x="698571" y="781278"/>
                  </a:lnTo>
                  <a:lnTo>
                    <a:pt x="740372" y="729187"/>
                  </a:lnTo>
                  <a:lnTo>
                    <a:pt x="783397" y="676509"/>
                  </a:lnTo>
                  <a:lnTo>
                    <a:pt x="885507" y="541290"/>
                  </a:lnTo>
                  <a:lnTo>
                    <a:pt x="928229" y="491716"/>
                  </a:lnTo>
                  <a:lnTo>
                    <a:pt x="971664" y="444283"/>
                  </a:lnTo>
                  <a:lnTo>
                    <a:pt x="1093230" y="306825"/>
                  </a:lnTo>
                  <a:lnTo>
                    <a:pt x="1129771" y="264637"/>
                  </a:lnTo>
                  <a:lnTo>
                    <a:pt x="1167601" y="223662"/>
                  </a:lnTo>
                  <a:lnTo>
                    <a:pt x="1205686" y="185130"/>
                  </a:lnTo>
                  <a:lnTo>
                    <a:pt x="1274163" y="121588"/>
                  </a:lnTo>
                  <a:lnTo>
                    <a:pt x="1333833" y="63176"/>
                  </a:lnTo>
                  <a:lnTo>
                    <a:pt x="1376840" y="26308"/>
                  </a:lnTo>
                  <a:lnTo>
                    <a:pt x="140589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128"/>
            <p:cNvSpPr/>
            <p:nvPr/>
          </p:nvSpPr>
          <p:spPr>
            <a:xfrm>
              <a:off x="5643562" y="5203507"/>
              <a:ext cx="968694" cy="1448753"/>
            </a:xfrm>
            <a:custGeom>
              <a:avLst/>
              <a:gdLst/>
              <a:ahLst/>
              <a:cxnLst/>
              <a:rect l="0" t="0" r="0" b="0"/>
              <a:pathLst>
                <a:path w="968694" h="1448753">
                  <a:moveTo>
                    <a:pt x="0" y="1448752"/>
                  </a:moveTo>
                  <a:lnTo>
                    <a:pt x="11931" y="1436821"/>
                  </a:lnTo>
                  <a:lnTo>
                    <a:pt x="25784" y="1413644"/>
                  </a:lnTo>
                  <a:lnTo>
                    <a:pt x="46858" y="1373045"/>
                  </a:lnTo>
                  <a:lnTo>
                    <a:pt x="78996" y="1319826"/>
                  </a:lnTo>
                  <a:lnTo>
                    <a:pt x="98865" y="1274663"/>
                  </a:lnTo>
                  <a:lnTo>
                    <a:pt x="121369" y="1229636"/>
                  </a:lnTo>
                  <a:lnTo>
                    <a:pt x="150684" y="1177031"/>
                  </a:lnTo>
                  <a:lnTo>
                    <a:pt x="169841" y="1138758"/>
                  </a:lnTo>
                  <a:lnTo>
                    <a:pt x="188833" y="1098569"/>
                  </a:lnTo>
                  <a:lnTo>
                    <a:pt x="209973" y="1055308"/>
                  </a:lnTo>
                  <a:lnTo>
                    <a:pt x="234609" y="1010681"/>
                  </a:lnTo>
                  <a:lnTo>
                    <a:pt x="261433" y="965447"/>
                  </a:lnTo>
                  <a:lnTo>
                    <a:pt x="303310" y="896187"/>
                  </a:lnTo>
                  <a:lnTo>
                    <a:pt x="360127" y="796467"/>
                  </a:lnTo>
                  <a:lnTo>
                    <a:pt x="417211" y="694219"/>
                  </a:lnTo>
                  <a:lnTo>
                    <a:pt x="432446" y="668553"/>
                  </a:lnTo>
                  <a:lnTo>
                    <a:pt x="464614" y="617175"/>
                  </a:lnTo>
                  <a:lnTo>
                    <a:pt x="565934" y="462911"/>
                  </a:lnTo>
                  <a:lnTo>
                    <a:pt x="583982" y="437195"/>
                  </a:lnTo>
                  <a:lnTo>
                    <a:pt x="676049" y="313160"/>
                  </a:lnTo>
                  <a:lnTo>
                    <a:pt x="693587" y="290689"/>
                  </a:lnTo>
                  <a:lnTo>
                    <a:pt x="728314" y="247940"/>
                  </a:lnTo>
                  <a:lnTo>
                    <a:pt x="779994" y="186388"/>
                  </a:lnTo>
                  <a:lnTo>
                    <a:pt x="797173" y="167121"/>
                  </a:lnTo>
                  <a:lnTo>
                    <a:pt x="831502" y="130474"/>
                  </a:lnTo>
                  <a:lnTo>
                    <a:pt x="848657" y="113653"/>
                  </a:lnTo>
                  <a:lnTo>
                    <a:pt x="865809" y="97676"/>
                  </a:lnTo>
                  <a:lnTo>
                    <a:pt x="898202" y="68177"/>
                  </a:lnTo>
                  <a:lnTo>
                    <a:pt x="935953" y="32054"/>
                  </a:lnTo>
                  <a:lnTo>
                    <a:pt x="96869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ord_plane_3_nu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11680" y="1720949"/>
            <a:ext cx="5120640" cy="5137051"/>
          </a:xfrm>
        </p:spPr>
      </p:pic>
      <p:sp>
        <p:nvSpPr>
          <p:cNvPr id="5" name="SMARTPenAnnotation0"/>
          <p:cNvSpPr/>
          <p:nvPr/>
        </p:nvSpPr>
        <p:spPr>
          <a:xfrm>
            <a:off x="3800475" y="874394"/>
            <a:ext cx="394335" cy="420054"/>
          </a:xfrm>
          <a:custGeom>
            <a:avLst/>
            <a:gdLst/>
            <a:ahLst/>
            <a:cxnLst/>
            <a:rect l="0" t="0" r="0" b="0"/>
            <a:pathLst>
              <a:path w="394335" h="420054">
                <a:moveTo>
                  <a:pt x="0" y="0"/>
                </a:moveTo>
                <a:lnTo>
                  <a:pt x="7380" y="7381"/>
                </a:lnTo>
                <a:lnTo>
                  <a:pt x="10583" y="8043"/>
                </a:lnTo>
                <a:lnTo>
                  <a:pt x="12770" y="8220"/>
                </a:lnTo>
                <a:lnTo>
                  <a:pt x="14228" y="9290"/>
                </a:lnTo>
                <a:lnTo>
                  <a:pt x="15200" y="10956"/>
                </a:lnTo>
                <a:lnTo>
                  <a:pt x="15849" y="13019"/>
                </a:lnTo>
                <a:lnTo>
                  <a:pt x="19109" y="17852"/>
                </a:lnTo>
                <a:lnTo>
                  <a:pt x="28962" y="28715"/>
                </a:lnTo>
                <a:lnTo>
                  <a:pt x="37262" y="37189"/>
                </a:lnTo>
                <a:lnTo>
                  <a:pt x="39129" y="40033"/>
                </a:lnTo>
                <a:lnTo>
                  <a:pt x="42709" y="48586"/>
                </a:lnTo>
                <a:lnTo>
                  <a:pt x="50331" y="58105"/>
                </a:lnTo>
                <a:lnTo>
                  <a:pt x="59199" y="67417"/>
                </a:lnTo>
                <a:lnTo>
                  <a:pt x="66951" y="77906"/>
                </a:lnTo>
                <a:lnTo>
                  <a:pt x="73571" y="88918"/>
                </a:lnTo>
                <a:lnTo>
                  <a:pt x="79688" y="100162"/>
                </a:lnTo>
                <a:lnTo>
                  <a:pt x="88121" y="111509"/>
                </a:lnTo>
                <a:lnTo>
                  <a:pt x="98220" y="122902"/>
                </a:lnTo>
                <a:lnTo>
                  <a:pt x="109058" y="134316"/>
                </a:lnTo>
                <a:lnTo>
                  <a:pt x="117685" y="145739"/>
                </a:lnTo>
                <a:lnTo>
                  <a:pt x="124694" y="157166"/>
                </a:lnTo>
                <a:lnTo>
                  <a:pt x="130985" y="168594"/>
                </a:lnTo>
                <a:lnTo>
                  <a:pt x="139495" y="180024"/>
                </a:lnTo>
                <a:lnTo>
                  <a:pt x="149627" y="191453"/>
                </a:lnTo>
                <a:lnTo>
                  <a:pt x="160481" y="202883"/>
                </a:lnTo>
                <a:lnTo>
                  <a:pt x="169115" y="214313"/>
                </a:lnTo>
                <a:lnTo>
                  <a:pt x="177079" y="225743"/>
                </a:lnTo>
                <a:lnTo>
                  <a:pt x="186969" y="237173"/>
                </a:lnTo>
                <a:lnTo>
                  <a:pt x="195174" y="248603"/>
                </a:lnTo>
                <a:lnTo>
                  <a:pt x="198696" y="254318"/>
                </a:lnTo>
                <a:lnTo>
                  <a:pt x="207689" y="263208"/>
                </a:lnTo>
                <a:lnTo>
                  <a:pt x="218036" y="271287"/>
                </a:lnTo>
                <a:lnTo>
                  <a:pt x="228985" y="281227"/>
                </a:lnTo>
                <a:lnTo>
                  <a:pt x="245859" y="297534"/>
                </a:lnTo>
                <a:lnTo>
                  <a:pt x="254686" y="308767"/>
                </a:lnTo>
                <a:lnTo>
                  <a:pt x="258372" y="314430"/>
                </a:lnTo>
                <a:lnTo>
                  <a:pt x="267549" y="323262"/>
                </a:lnTo>
                <a:lnTo>
                  <a:pt x="272664" y="326951"/>
                </a:lnTo>
                <a:lnTo>
                  <a:pt x="280886" y="336129"/>
                </a:lnTo>
                <a:lnTo>
                  <a:pt x="284412" y="341244"/>
                </a:lnTo>
                <a:lnTo>
                  <a:pt x="293410" y="349467"/>
                </a:lnTo>
                <a:lnTo>
                  <a:pt x="302807" y="356296"/>
                </a:lnTo>
                <a:lnTo>
                  <a:pt x="310158" y="362507"/>
                </a:lnTo>
                <a:lnTo>
                  <a:pt x="316600" y="370982"/>
                </a:lnTo>
                <a:lnTo>
                  <a:pt x="319652" y="375909"/>
                </a:lnTo>
                <a:lnTo>
                  <a:pt x="328122" y="383923"/>
                </a:lnTo>
                <a:lnTo>
                  <a:pt x="337284" y="390660"/>
                </a:lnTo>
                <a:lnTo>
                  <a:pt x="347797" y="398856"/>
                </a:lnTo>
                <a:lnTo>
                  <a:pt x="356945" y="402660"/>
                </a:lnTo>
                <a:lnTo>
                  <a:pt x="365688" y="408444"/>
                </a:lnTo>
                <a:lnTo>
                  <a:pt x="374311" y="411533"/>
                </a:lnTo>
                <a:lnTo>
                  <a:pt x="384066" y="418743"/>
                </a:lnTo>
                <a:lnTo>
                  <a:pt x="387548" y="419471"/>
                </a:lnTo>
                <a:lnTo>
                  <a:pt x="394334" y="4200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3800475" y="908685"/>
            <a:ext cx="334328" cy="377191"/>
          </a:xfrm>
          <a:custGeom>
            <a:avLst/>
            <a:gdLst/>
            <a:ahLst/>
            <a:cxnLst/>
            <a:rect l="0" t="0" r="0" b="0"/>
            <a:pathLst>
              <a:path w="334328" h="377191">
                <a:moveTo>
                  <a:pt x="334327" y="0"/>
                </a:moveTo>
                <a:lnTo>
                  <a:pt x="334327" y="4550"/>
                </a:lnTo>
                <a:lnTo>
                  <a:pt x="333375" y="5891"/>
                </a:lnTo>
                <a:lnTo>
                  <a:pt x="331787" y="6785"/>
                </a:lnTo>
                <a:lnTo>
                  <a:pt x="329777" y="7380"/>
                </a:lnTo>
                <a:lnTo>
                  <a:pt x="328436" y="8730"/>
                </a:lnTo>
                <a:lnTo>
                  <a:pt x="327542" y="10582"/>
                </a:lnTo>
                <a:lnTo>
                  <a:pt x="326946" y="12770"/>
                </a:lnTo>
                <a:lnTo>
                  <a:pt x="324644" y="15180"/>
                </a:lnTo>
                <a:lnTo>
                  <a:pt x="317006" y="20399"/>
                </a:lnTo>
                <a:lnTo>
                  <a:pt x="309802" y="28434"/>
                </a:lnTo>
                <a:lnTo>
                  <a:pt x="302471" y="38354"/>
                </a:lnTo>
                <a:lnTo>
                  <a:pt x="292864" y="49114"/>
                </a:lnTo>
                <a:lnTo>
                  <a:pt x="282244" y="60246"/>
                </a:lnTo>
                <a:lnTo>
                  <a:pt x="213799" y="129093"/>
                </a:lnTo>
                <a:lnTo>
                  <a:pt x="206350" y="137497"/>
                </a:lnTo>
                <a:lnTo>
                  <a:pt x="199479" y="145957"/>
                </a:lnTo>
                <a:lnTo>
                  <a:pt x="192993" y="154454"/>
                </a:lnTo>
                <a:lnTo>
                  <a:pt x="185812" y="162977"/>
                </a:lnTo>
                <a:lnTo>
                  <a:pt x="178167" y="171516"/>
                </a:lnTo>
                <a:lnTo>
                  <a:pt x="162053" y="188624"/>
                </a:lnTo>
                <a:lnTo>
                  <a:pt x="145366" y="205753"/>
                </a:lnTo>
                <a:lnTo>
                  <a:pt x="137868" y="214321"/>
                </a:lnTo>
                <a:lnTo>
                  <a:pt x="130964" y="222890"/>
                </a:lnTo>
                <a:lnTo>
                  <a:pt x="124457" y="231461"/>
                </a:lnTo>
                <a:lnTo>
                  <a:pt x="118214" y="239080"/>
                </a:lnTo>
                <a:lnTo>
                  <a:pt x="112146" y="246064"/>
                </a:lnTo>
                <a:lnTo>
                  <a:pt x="106197" y="252625"/>
                </a:lnTo>
                <a:lnTo>
                  <a:pt x="101277" y="259856"/>
                </a:lnTo>
                <a:lnTo>
                  <a:pt x="97046" y="267535"/>
                </a:lnTo>
                <a:lnTo>
                  <a:pt x="93272" y="275511"/>
                </a:lnTo>
                <a:lnTo>
                  <a:pt x="83999" y="286914"/>
                </a:lnTo>
                <a:lnTo>
                  <a:pt x="78859" y="291289"/>
                </a:lnTo>
                <a:lnTo>
                  <a:pt x="73528" y="296110"/>
                </a:lnTo>
                <a:lnTo>
                  <a:pt x="62524" y="306547"/>
                </a:lnTo>
                <a:lnTo>
                  <a:pt x="53823" y="317535"/>
                </a:lnTo>
                <a:lnTo>
                  <a:pt x="46781" y="328769"/>
                </a:lnTo>
                <a:lnTo>
                  <a:pt x="40476" y="340112"/>
                </a:lnTo>
                <a:lnTo>
                  <a:pt x="34499" y="348963"/>
                </a:lnTo>
                <a:lnTo>
                  <a:pt x="25779" y="359301"/>
                </a:lnTo>
                <a:lnTo>
                  <a:pt x="22901" y="362406"/>
                </a:lnTo>
                <a:lnTo>
                  <a:pt x="20030" y="364477"/>
                </a:lnTo>
                <a:lnTo>
                  <a:pt x="11438" y="368343"/>
                </a:lnTo>
                <a:lnTo>
                  <a:pt x="2541" y="375160"/>
                </a:lnTo>
                <a:lnTo>
                  <a:pt x="0" y="3771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3145233" y="814428"/>
            <a:ext cx="346480" cy="420013"/>
          </a:xfrm>
          <a:custGeom>
            <a:avLst/>
            <a:gdLst/>
            <a:ahLst/>
            <a:cxnLst/>
            <a:rect l="0" t="0" r="0" b="0"/>
            <a:pathLst>
              <a:path w="346480" h="420013">
                <a:moveTo>
                  <a:pt x="63739" y="68539"/>
                </a:moveTo>
                <a:lnTo>
                  <a:pt x="55520" y="60320"/>
                </a:lnTo>
                <a:lnTo>
                  <a:pt x="59822" y="55520"/>
                </a:lnTo>
                <a:lnTo>
                  <a:pt x="61128" y="53192"/>
                </a:lnTo>
                <a:lnTo>
                  <a:pt x="62578" y="48066"/>
                </a:lnTo>
                <a:lnTo>
                  <a:pt x="63918" y="46318"/>
                </a:lnTo>
                <a:lnTo>
                  <a:pt x="65763" y="45152"/>
                </a:lnTo>
                <a:lnTo>
                  <a:pt x="67946" y="44375"/>
                </a:lnTo>
                <a:lnTo>
                  <a:pt x="72911" y="40972"/>
                </a:lnTo>
                <a:lnTo>
                  <a:pt x="81062" y="33701"/>
                </a:lnTo>
                <a:lnTo>
                  <a:pt x="83860" y="31026"/>
                </a:lnTo>
                <a:lnTo>
                  <a:pt x="87630" y="29243"/>
                </a:lnTo>
                <a:lnTo>
                  <a:pt x="96900" y="27262"/>
                </a:lnTo>
                <a:lnTo>
                  <a:pt x="107370" y="23841"/>
                </a:lnTo>
                <a:lnTo>
                  <a:pt x="112828" y="21595"/>
                </a:lnTo>
                <a:lnTo>
                  <a:pt x="119325" y="20098"/>
                </a:lnTo>
                <a:lnTo>
                  <a:pt x="126514" y="19100"/>
                </a:lnTo>
                <a:lnTo>
                  <a:pt x="134164" y="18435"/>
                </a:lnTo>
                <a:lnTo>
                  <a:pt x="142122" y="17039"/>
                </a:lnTo>
                <a:lnTo>
                  <a:pt x="150284" y="15155"/>
                </a:lnTo>
                <a:lnTo>
                  <a:pt x="158583" y="12948"/>
                </a:lnTo>
                <a:lnTo>
                  <a:pt x="166021" y="10523"/>
                </a:lnTo>
                <a:lnTo>
                  <a:pt x="172885" y="7954"/>
                </a:lnTo>
                <a:lnTo>
                  <a:pt x="179365" y="5289"/>
                </a:lnTo>
                <a:lnTo>
                  <a:pt x="187496" y="3512"/>
                </a:lnTo>
                <a:lnTo>
                  <a:pt x="196726" y="2328"/>
                </a:lnTo>
                <a:lnTo>
                  <a:pt x="206689" y="1538"/>
                </a:lnTo>
                <a:lnTo>
                  <a:pt x="216189" y="1012"/>
                </a:lnTo>
                <a:lnTo>
                  <a:pt x="234364" y="427"/>
                </a:lnTo>
                <a:lnTo>
                  <a:pt x="262472" y="52"/>
                </a:lnTo>
                <a:lnTo>
                  <a:pt x="274620" y="0"/>
                </a:lnTo>
                <a:lnTo>
                  <a:pt x="280526" y="939"/>
                </a:lnTo>
                <a:lnTo>
                  <a:pt x="286369" y="2517"/>
                </a:lnTo>
                <a:lnTo>
                  <a:pt x="292169" y="4522"/>
                </a:lnTo>
                <a:lnTo>
                  <a:pt x="297941" y="6811"/>
                </a:lnTo>
                <a:lnTo>
                  <a:pt x="303694" y="9290"/>
                </a:lnTo>
                <a:lnTo>
                  <a:pt x="314213" y="14583"/>
                </a:lnTo>
                <a:lnTo>
                  <a:pt x="322063" y="20111"/>
                </a:lnTo>
                <a:lnTo>
                  <a:pt x="328727" y="28283"/>
                </a:lnTo>
                <a:lnTo>
                  <a:pt x="334864" y="38265"/>
                </a:lnTo>
                <a:lnTo>
                  <a:pt x="340767" y="49051"/>
                </a:lnTo>
                <a:lnTo>
                  <a:pt x="344025" y="60195"/>
                </a:lnTo>
                <a:lnTo>
                  <a:pt x="345473" y="72451"/>
                </a:lnTo>
                <a:lnTo>
                  <a:pt x="345859" y="79719"/>
                </a:lnTo>
                <a:lnTo>
                  <a:pt x="346288" y="95415"/>
                </a:lnTo>
                <a:lnTo>
                  <a:pt x="346479" y="111917"/>
                </a:lnTo>
                <a:lnTo>
                  <a:pt x="345577" y="121270"/>
                </a:lnTo>
                <a:lnTo>
                  <a:pt x="344024" y="131316"/>
                </a:lnTo>
                <a:lnTo>
                  <a:pt x="342035" y="141822"/>
                </a:lnTo>
                <a:lnTo>
                  <a:pt x="338805" y="151685"/>
                </a:lnTo>
                <a:lnTo>
                  <a:pt x="334746" y="161117"/>
                </a:lnTo>
                <a:lnTo>
                  <a:pt x="330135" y="170263"/>
                </a:lnTo>
                <a:lnTo>
                  <a:pt x="326109" y="179217"/>
                </a:lnTo>
                <a:lnTo>
                  <a:pt x="322472" y="188045"/>
                </a:lnTo>
                <a:lnTo>
                  <a:pt x="319095" y="196787"/>
                </a:lnTo>
                <a:lnTo>
                  <a:pt x="312803" y="214121"/>
                </a:lnTo>
                <a:lnTo>
                  <a:pt x="301003" y="248532"/>
                </a:lnTo>
                <a:lnTo>
                  <a:pt x="297162" y="257114"/>
                </a:lnTo>
                <a:lnTo>
                  <a:pt x="292697" y="265693"/>
                </a:lnTo>
                <a:lnTo>
                  <a:pt x="283608" y="281893"/>
                </a:lnTo>
                <a:lnTo>
                  <a:pt x="276394" y="295443"/>
                </a:lnTo>
                <a:lnTo>
                  <a:pt x="272184" y="302676"/>
                </a:lnTo>
                <a:lnTo>
                  <a:pt x="262426" y="318332"/>
                </a:lnTo>
                <a:lnTo>
                  <a:pt x="257157" y="325556"/>
                </a:lnTo>
                <a:lnTo>
                  <a:pt x="251739" y="332276"/>
                </a:lnTo>
                <a:lnTo>
                  <a:pt x="246223" y="338661"/>
                </a:lnTo>
                <a:lnTo>
                  <a:pt x="240640" y="344823"/>
                </a:lnTo>
                <a:lnTo>
                  <a:pt x="229357" y="356749"/>
                </a:lnTo>
                <a:lnTo>
                  <a:pt x="212294" y="374174"/>
                </a:lnTo>
                <a:lnTo>
                  <a:pt x="206591" y="378976"/>
                </a:lnTo>
                <a:lnTo>
                  <a:pt x="200884" y="383129"/>
                </a:lnTo>
                <a:lnTo>
                  <a:pt x="195174" y="386851"/>
                </a:lnTo>
                <a:lnTo>
                  <a:pt x="189462" y="390284"/>
                </a:lnTo>
                <a:lnTo>
                  <a:pt x="183749" y="393526"/>
                </a:lnTo>
                <a:lnTo>
                  <a:pt x="172322" y="399668"/>
                </a:lnTo>
                <a:lnTo>
                  <a:pt x="160893" y="405572"/>
                </a:lnTo>
                <a:lnTo>
                  <a:pt x="155178" y="407528"/>
                </a:lnTo>
                <a:lnTo>
                  <a:pt x="149464" y="408832"/>
                </a:lnTo>
                <a:lnTo>
                  <a:pt x="138987" y="410280"/>
                </a:lnTo>
                <a:lnTo>
                  <a:pt x="131155" y="410924"/>
                </a:lnTo>
                <a:lnTo>
                  <a:pt x="121959" y="411210"/>
                </a:lnTo>
                <a:lnTo>
                  <a:pt x="116840" y="411286"/>
                </a:lnTo>
                <a:lnTo>
                  <a:pt x="112475" y="412290"/>
                </a:lnTo>
                <a:lnTo>
                  <a:pt x="105084" y="415945"/>
                </a:lnTo>
                <a:lnTo>
                  <a:pt x="100828" y="416348"/>
                </a:lnTo>
                <a:lnTo>
                  <a:pt x="91018" y="414256"/>
                </a:lnTo>
                <a:lnTo>
                  <a:pt x="80308" y="412691"/>
                </a:lnTo>
                <a:lnTo>
                  <a:pt x="74785" y="412274"/>
                </a:lnTo>
                <a:lnTo>
                  <a:pt x="69198" y="411043"/>
                </a:lnTo>
                <a:lnTo>
                  <a:pt x="63568" y="409270"/>
                </a:lnTo>
                <a:lnTo>
                  <a:pt x="53186" y="404760"/>
                </a:lnTo>
                <a:lnTo>
                  <a:pt x="41033" y="396866"/>
                </a:lnTo>
                <a:lnTo>
                  <a:pt x="31105" y="391310"/>
                </a:lnTo>
                <a:lnTo>
                  <a:pt x="22882" y="385665"/>
                </a:lnTo>
                <a:lnTo>
                  <a:pt x="12898" y="377132"/>
                </a:lnTo>
                <a:lnTo>
                  <a:pt x="9843" y="374280"/>
                </a:lnTo>
                <a:lnTo>
                  <a:pt x="992" y="361165"/>
                </a:lnTo>
                <a:lnTo>
                  <a:pt x="0" y="356968"/>
                </a:lnTo>
                <a:lnTo>
                  <a:pt x="291" y="353217"/>
                </a:lnTo>
                <a:lnTo>
                  <a:pt x="2203" y="346510"/>
                </a:lnTo>
                <a:lnTo>
                  <a:pt x="3430" y="334443"/>
                </a:lnTo>
                <a:lnTo>
                  <a:pt x="3530" y="331534"/>
                </a:lnTo>
                <a:lnTo>
                  <a:pt x="4550" y="329594"/>
                </a:lnTo>
                <a:lnTo>
                  <a:pt x="6182" y="328300"/>
                </a:lnTo>
                <a:lnTo>
                  <a:pt x="15570" y="323940"/>
                </a:lnTo>
                <a:lnTo>
                  <a:pt x="52500" y="305608"/>
                </a:lnTo>
                <a:lnTo>
                  <a:pt x="58151" y="303737"/>
                </a:lnTo>
                <a:lnTo>
                  <a:pt x="63824" y="302490"/>
                </a:lnTo>
                <a:lnTo>
                  <a:pt x="69511" y="301659"/>
                </a:lnTo>
                <a:lnTo>
                  <a:pt x="76159" y="302058"/>
                </a:lnTo>
                <a:lnTo>
                  <a:pt x="83449" y="303275"/>
                </a:lnTo>
                <a:lnTo>
                  <a:pt x="91167" y="305040"/>
                </a:lnTo>
                <a:lnTo>
                  <a:pt x="99169" y="307169"/>
                </a:lnTo>
                <a:lnTo>
                  <a:pt x="115681" y="312074"/>
                </a:lnTo>
                <a:lnTo>
                  <a:pt x="123132" y="314716"/>
                </a:lnTo>
                <a:lnTo>
                  <a:pt x="130004" y="317429"/>
                </a:lnTo>
                <a:lnTo>
                  <a:pt x="136491" y="320191"/>
                </a:lnTo>
                <a:lnTo>
                  <a:pt x="143673" y="322985"/>
                </a:lnTo>
                <a:lnTo>
                  <a:pt x="159273" y="328628"/>
                </a:lnTo>
                <a:lnTo>
                  <a:pt x="166481" y="331467"/>
                </a:lnTo>
                <a:lnTo>
                  <a:pt x="173191" y="334312"/>
                </a:lnTo>
                <a:lnTo>
                  <a:pt x="179569" y="337161"/>
                </a:lnTo>
                <a:lnTo>
                  <a:pt x="185727" y="340965"/>
                </a:lnTo>
                <a:lnTo>
                  <a:pt x="191737" y="345407"/>
                </a:lnTo>
                <a:lnTo>
                  <a:pt x="197649" y="350272"/>
                </a:lnTo>
                <a:lnTo>
                  <a:pt x="203494" y="355421"/>
                </a:lnTo>
                <a:lnTo>
                  <a:pt x="215070" y="366222"/>
                </a:lnTo>
                <a:lnTo>
                  <a:pt x="220824" y="370817"/>
                </a:lnTo>
                <a:lnTo>
                  <a:pt x="226565" y="374833"/>
                </a:lnTo>
                <a:lnTo>
                  <a:pt x="232297" y="378462"/>
                </a:lnTo>
                <a:lnTo>
                  <a:pt x="238976" y="381835"/>
                </a:lnTo>
                <a:lnTo>
                  <a:pt x="246286" y="385035"/>
                </a:lnTo>
                <a:lnTo>
                  <a:pt x="254017" y="388121"/>
                </a:lnTo>
                <a:lnTo>
                  <a:pt x="261076" y="391132"/>
                </a:lnTo>
                <a:lnTo>
                  <a:pt x="273999" y="397016"/>
                </a:lnTo>
                <a:lnTo>
                  <a:pt x="291985" y="405684"/>
                </a:lnTo>
                <a:lnTo>
                  <a:pt x="301072" y="411421"/>
                </a:lnTo>
                <a:lnTo>
                  <a:pt x="312342" y="42001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4391977" y="908685"/>
            <a:ext cx="94299" cy="360046"/>
          </a:xfrm>
          <a:custGeom>
            <a:avLst/>
            <a:gdLst/>
            <a:ahLst/>
            <a:cxnLst/>
            <a:rect l="0" t="0" r="0" b="0"/>
            <a:pathLst>
              <a:path w="94299" h="36004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337" y="24077"/>
                </a:lnTo>
                <a:lnTo>
                  <a:pt x="8541" y="44563"/>
                </a:lnTo>
                <a:lnTo>
                  <a:pt x="11099" y="53460"/>
                </a:lnTo>
                <a:lnTo>
                  <a:pt x="13114" y="58500"/>
                </a:lnTo>
                <a:lnTo>
                  <a:pt x="15353" y="69180"/>
                </a:lnTo>
                <a:lnTo>
                  <a:pt x="16349" y="80276"/>
                </a:lnTo>
                <a:lnTo>
                  <a:pt x="16614" y="85902"/>
                </a:lnTo>
                <a:lnTo>
                  <a:pt x="16791" y="91558"/>
                </a:lnTo>
                <a:lnTo>
                  <a:pt x="17862" y="98186"/>
                </a:lnTo>
                <a:lnTo>
                  <a:pt x="19528" y="105462"/>
                </a:lnTo>
                <a:lnTo>
                  <a:pt x="21591" y="113171"/>
                </a:lnTo>
                <a:lnTo>
                  <a:pt x="26423" y="129355"/>
                </a:lnTo>
                <a:lnTo>
                  <a:pt x="29046" y="137672"/>
                </a:lnTo>
                <a:lnTo>
                  <a:pt x="30794" y="145121"/>
                </a:lnTo>
                <a:lnTo>
                  <a:pt x="31959" y="151992"/>
                </a:lnTo>
                <a:lnTo>
                  <a:pt x="32737" y="158478"/>
                </a:lnTo>
                <a:lnTo>
                  <a:pt x="34207" y="165659"/>
                </a:lnTo>
                <a:lnTo>
                  <a:pt x="36139" y="173304"/>
                </a:lnTo>
                <a:lnTo>
                  <a:pt x="38380" y="181259"/>
                </a:lnTo>
                <a:lnTo>
                  <a:pt x="39874" y="189419"/>
                </a:lnTo>
                <a:lnTo>
                  <a:pt x="40871" y="197717"/>
                </a:lnTo>
                <a:lnTo>
                  <a:pt x="41534" y="206106"/>
                </a:lnTo>
                <a:lnTo>
                  <a:pt x="42929" y="213604"/>
                </a:lnTo>
                <a:lnTo>
                  <a:pt x="44813" y="220507"/>
                </a:lnTo>
                <a:lnTo>
                  <a:pt x="47020" y="227015"/>
                </a:lnTo>
                <a:lnTo>
                  <a:pt x="48491" y="233258"/>
                </a:lnTo>
                <a:lnTo>
                  <a:pt x="49473" y="239325"/>
                </a:lnTo>
                <a:lnTo>
                  <a:pt x="50127" y="245275"/>
                </a:lnTo>
                <a:lnTo>
                  <a:pt x="51516" y="252099"/>
                </a:lnTo>
                <a:lnTo>
                  <a:pt x="53393" y="259506"/>
                </a:lnTo>
                <a:lnTo>
                  <a:pt x="55598" y="267301"/>
                </a:lnTo>
                <a:lnTo>
                  <a:pt x="58048" y="278503"/>
                </a:lnTo>
                <a:lnTo>
                  <a:pt x="60089" y="287609"/>
                </a:lnTo>
                <a:lnTo>
                  <a:pt x="61967" y="292704"/>
                </a:lnTo>
                <a:lnTo>
                  <a:pt x="64171" y="298006"/>
                </a:lnTo>
                <a:lnTo>
                  <a:pt x="66593" y="302493"/>
                </a:lnTo>
                <a:lnTo>
                  <a:pt x="69161" y="306437"/>
                </a:lnTo>
                <a:lnTo>
                  <a:pt x="71824" y="310019"/>
                </a:lnTo>
                <a:lnTo>
                  <a:pt x="73600" y="314311"/>
                </a:lnTo>
                <a:lnTo>
                  <a:pt x="75574" y="324161"/>
                </a:lnTo>
                <a:lnTo>
                  <a:pt x="77052" y="328502"/>
                </a:lnTo>
                <a:lnTo>
                  <a:pt x="78991" y="332349"/>
                </a:lnTo>
                <a:lnTo>
                  <a:pt x="81236" y="335866"/>
                </a:lnTo>
                <a:lnTo>
                  <a:pt x="83685" y="339163"/>
                </a:lnTo>
                <a:lnTo>
                  <a:pt x="86270" y="342313"/>
                </a:lnTo>
                <a:lnTo>
                  <a:pt x="92712" y="349663"/>
                </a:lnTo>
                <a:lnTo>
                  <a:pt x="93241" y="351219"/>
                </a:lnTo>
                <a:lnTo>
                  <a:pt x="94298" y="36004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4331970" y="108013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0" y="1191"/>
                </a:lnTo>
                <a:lnTo>
                  <a:pt x="952" y="794"/>
                </a:lnTo>
                <a:lnTo>
                  <a:pt x="2540" y="529"/>
                </a:lnTo>
                <a:lnTo>
                  <a:pt x="4550" y="353"/>
                </a:lnTo>
                <a:lnTo>
                  <a:pt x="11931" y="104"/>
                </a:lnTo>
                <a:lnTo>
                  <a:pt x="201192" y="0"/>
                </a:lnTo>
                <a:lnTo>
                  <a:pt x="208423" y="952"/>
                </a:lnTo>
                <a:lnTo>
                  <a:pt x="216101" y="2540"/>
                </a:lnTo>
                <a:lnTo>
                  <a:pt x="224077" y="4550"/>
                </a:lnTo>
                <a:lnTo>
                  <a:pt x="232252" y="5891"/>
                </a:lnTo>
                <a:lnTo>
                  <a:pt x="240559" y="6785"/>
                </a:lnTo>
                <a:lnTo>
                  <a:pt x="265747" y="8572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4777740" y="960119"/>
            <a:ext cx="366915" cy="462902"/>
          </a:xfrm>
          <a:custGeom>
            <a:avLst/>
            <a:gdLst/>
            <a:ahLst/>
            <a:cxnLst/>
            <a:rect l="0" t="0" r="0" b="0"/>
            <a:pathLst>
              <a:path w="366915" h="462902">
                <a:moveTo>
                  <a:pt x="0" y="0"/>
                </a:moveTo>
                <a:lnTo>
                  <a:pt x="0" y="8220"/>
                </a:lnTo>
                <a:lnTo>
                  <a:pt x="4551" y="13019"/>
                </a:lnTo>
                <a:lnTo>
                  <a:pt x="5891" y="15347"/>
                </a:lnTo>
                <a:lnTo>
                  <a:pt x="7381" y="20474"/>
                </a:lnTo>
                <a:lnTo>
                  <a:pt x="8336" y="32478"/>
                </a:lnTo>
                <a:lnTo>
                  <a:pt x="8525" y="52206"/>
                </a:lnTo>
                <a:lnTo>
                  <a:pt x="8572" y="142877"/>
                </a:lnTo>
                <a:lnTo>
                  <a:pt x="11112" y="154306"/>
                </a:lnTo>
                <a:lnTo>
                  <a:pt x="15416" y="164783"/>
                </a:lnTo>
                <a:lnTo>
                  <a:pt x="23194" y="176989"/>
                </a:lnTo>
                <a:lnTo>
                  <a:pt x="28723" y="186930"/>
                </a:lnTo>
                <a:lnTo>
                  <a:pt x="36895" y="195158"/>
                </a:lnTo>
                <a:lnTo>
                  <a:pt x="41742" y="198685"/>
                </a:lnTo>
                <a:lnTo>
                  <a:pt x="52207" y="202605"/>
                </a:lnTo>
                <a:lnTo>
                  <a:pt x="62255" y="204347"/>
                </a:lnTo>
                <a:lnTo>
                  <a:pt x="69897" y="205121"/>
                </a:lnTo>
                <a:lnTo>
                  <a:pt x="79007" y="205465"/>
                </a:lnTo>
                <a:lnTo>
                  <a:pt x="97387" y="205659"/>
                </a:lnTo>
                <a:lnTo>
                  <a:pt x="104929" y="205686"/>
                </a:lnTo>
                <a:lnTo>
                  <a:pt x="111863" y="204752"/>
                </a:lnTo>
                <a:lnTo>
                  <a:pt x="118390" y="203176"/>
                </a:lnTo>
                <a:lnTo>
                  <a:pt x="124647" y="201174"/>
                </a:lnTo>
                <a:lnTo>
                  <a:pt x="130722" y="198886"/>
                </a:lnTo>
                <a:lnTo>
                  <a:pt x="136678" y="196408"/>
                </a:lnTo>
                <a:lnTo>
                  <a:pt x="142553" y="193804"/>
                </a:lnTo>
                <a:lnTo>
                  <a:pt x="154162" y="188370"/>
                </a:lnTo>
                <a:lnTo>
                  <a:pt x="177137" y="177121"/>
                </a:lnTo>
                <a:lnTo>
                  <a:pt x="181908" y="173326"/>
                </a:lnTo>
                <a:lnTo>
                  <a:pt x="189750" y="164029"/>
                </a:lnTo>
                <a:lnTo>
                  <a:pt x="198951" y="153547"/>
                </a:lnTo>
                <a:lnTo>
                  <a:pt x="212301" y="139476"/>
                </a:lnTo>
                <a:lnTo>
                  <a:pt x="215828" y="135847"/>
                </a:lnTo>
                <a:lnTo>
                  <a:pt x="218181" y="131522"/>
                </a:lnTo>
                <a:lnTo>
                  <a:pt x="220794" y="121637"/>
                </a:lnTo>
                <a:lnTo>
                  <a:pt x="224496" y="110894"/>
                </a:lnTo>
                <a:lnTo>
                  <a:pt x="228363" y="99769"/>
                </a:lnTo>
                <a:lnTo>
                  <a:pt x="230082" y="88475"/>
                </a:lnTo>
                <a:lnTo>
                  <a:pt x="233386" y="77105"/>
                </a:lnTo>
                <a:lnTo>
                  <a:pt x="237077" y="65702"/>
                </a:lnTo>
                <a:lnTo>
                  <a:pt x="238717" y="54284"/>
                </a:lnTo>
                <a:lnTo>
                  <a:pt x="239641" y="41696"/>
                </a:lnTo>
                <a:lnTo>
                  <a:pt x="239914" y="31934"/>
                </a:lnTo>
                <a:lnTo>
                  <a:pt x="240905" y="28909"/>
                </a:lnTo>
                <a:lnTo>
                  <a:pt x="245899" y="20102"/>
                </a:lnTo>
                <a:lnTo>
                  <a:pt x="247401" y="14332"/>
                </a:lnTo>
                <a:lnTo>
                  <a:pt x="248497" y="1698"/>
                </a:lnTo>
                <a:lnTo>
                  <a:pt x="249484" y="1132"/>
                </a:lnTo>
                <a:lnTo>
                  <a:pt x="253121" y="503"/>
                </a:lnTo>
                <a:lnTo>
                  <a:pt x="254472" y="1288"/>
                </a:lnTo>
                <a:lnTo>
                  <a:pt x="255374" y="2764"/>
                </a:lnTo>
                <a:lnTo>
                  <a:pt x="256374" y="6944"/>
                </a:lnTo>
                <a:lnTo>
                  <a:pt x="257069" y="20165"/>
                </a:lnTo>
                <a:lnTo>
                  <a:pt x="257175" y="112901"/>
                </a:lnTo>
                <a:lnTo>
                  <a:pt x="259715" y="126696"/>
                </a:lnTo>
                <a:lnTo>
                  <a:pt x="269106" y="155625"/>
                </a:lnTo>
                <a:lnTo>
                  <a:pt x="274542" y="169497"/>
                </a:lnTo>
                <a:lnTo>
                  <a:pt x="281086" y="182965"/>
                </a:lnTo>
                <a:lnTo>
                  <a:pt x="285498" y="190557"/>
                </a:lnTo>
                <a:lnTo>
                  <a:pt x="290345" y="198475"/>
                </a:lnTo>
                <a:lnTo>
                  <a:pt x="294528" y="206612"/>
                </a:lnTo>
                <a:lnTo>
                  <a:pt x="298269" y="214894"/>
                </a:lnTo>
                <a:lnTo>
                  <a:pt x="301716" y="223273"/>
                </a:lnTo>
                <a:lnTo>
                  <a:pt x="308086" y="237663"/>
                </a:lnTo>
                <a:lnTo>
                  <a:pt x="315044" y="251361"/>
                </a:lnTo>
                <a:lnTo>
                  <a:pt x="319567" y="259014"/>
                </a:lnTo>
                <a:lnTo>
                  <a:pt x="324487" y="266974"/>
                </a:lnTo>
                <a:lnTo>
                  <a:pt x="332494" y="280898"/>
                </a:lnTo>
                <a:lnTo>
                  <a:pt x="339227" y="294389"/>
                </a:lnTo>
                <a:lnTo>
                  <a:pt x="342356" y="301987"/>
                </a:lnTo>
                <a:lnTo>
                  <a:pt x="345395" y="309910"/>
                </a:lnTo>
                <a:lnTo>
                  <a:pt x="351312" y="323793"/>
                </a:lnTo>
                <a:lnTo>
                  <a:pt x="357115" y="337266"/>
                </a:lnTo>
                <a:lnTo>
                  <a:pt x="359997" y="344859"/>
                </a:lnTo>
                <a:lnTo>
                  <a:pt x="362871" y="352779"/>
                </a:lnTo>
                <a:lnTo>
                  <a:pt x="366063" y="366658"/>
                </a:lnTo>
                <a:lnTo>
                  <a:pt x="366914" y="373027"/>
                </a:lnTo>
                <a:lnTo>
                  <a:pt x="365320" y="385182"/>
                </a:lnTo>
                <a:lnTo>
                  <a:pt x="361437" y="396935"/>
                </a:lnTo>
                <a:lnTo>
                  <a:pt x="356536" y="408508"/>
                </a:lnTo>
                <a:lnTo>
                  <a:pt x="352943" y="413309"/>
                </a:lnTo>
                <a:lnTo>
                  <a:pt x="343871" y="421183"/>
                </a:lnTo>
                <a:lnTo>
                  <a:pt x="337832" y="425569"/>
                </a:lnTo>
                <a:lnTo>
                  <a:pt x="323502" y="435522"/>
                </a:lnTo>
                <a:lnTo>
                  <a:pt x="315680" y="439891"/>
                </a:lnTo>
                <a:lnTo>
                  <a:pt x="307608" y="443756"/>
                </a:lnTo>
                <a:lnTo>
                  <a:pt x="299370" y="447285"/>
                </a:lnTo>
                <a:lnTo>
                  <a:pt x="291020" y="450590"/>
                </a:lnTo>
                <a:lnTo>
                  <a:pt x="274122" y="456803"/>
                </a:lnTo>
                <a:lnTo>
                  <a:pt x="264663" y="458840"/>
                </a:lnTo>
                <a:lnTo>
                  <a:pt x="254547" y="460199"/>
                </a:lnTo>
                <a:lnTo>
                  <a:pt x="243993" y="461104"/>
                </a:lnTo>
                <a:lnTo>
                  <a:pt x="234099" y="461708"/>
                </a:lnTo>
                <a:lnTo>
                  <a:pt x="215486" y="462379"/>
                </a:lnTo>
                <a:lnTo>
                  <a:pt x="188942" y="462757"/>
                </a:lnTo>
                <a:lnTo>
                  <a:pt x="134360" y="462901"/>
                </a:lnTo>
                <a:lnTo>
                  <a:pt x="128626" y="461954"/>
                </a:lnTo>
                <a:lnTo>
                  <a:pt x="119714" y="458361"/>
                </a:lnTo>
                <a:lnTo>
                  <a:pt x="104792" y="450982"/>
                </a:lnTo>
                <a:lnTo>
                  <a:pt x="96421" y="445547"/>
                </a:lnTo>
                <a:lnTo>
                  <a:pt x="86354" y="437132"/>
                </a:lnTo>
                <a:lnTo>
                  <a:pt x="83287" y="434296"/>
                </a:lnTo>
                <a:lnTo>
                  <a:pt x="81242" y="431454"/>
                </a:lnTo>
                <a:lnTo>
                  <a:pt x="77152" y="42005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5386397" y="874397"/>
            <a:ext cx="360036" cy="282891"/>
          </a:xfrm>
          <a:custGeom>
            <a:avLst/>
            <a:gdLst/>
            <a:ahLst/>
            <a:cxnLst/>
            <a:rect l="0" t="0" r="0" b="0"/>
            <a:pathLst>
              <a:path w="360036" h="282891">
                <a:moveTo>
                  <a:pt x="240020" y="8570"/>
                </a:moveTo>
                <a:lnTo>
                  <a:pt x="240020" y="0"/>
                </a:lnTo>
                <a:lnTo>
                  <a:pt x="232639" y="7379"/>
                </a:lnTo>
                <a:lnTo>
                  <a:pt x="231977" y="10580"/>
                </a:lnTo>
                <a:lnTo>
                  <a:pt x="231801" y="12768"/>
                </a:lnTo>
                <a:lnTo>
                  <a:pt x="230731" y="14226"/>
                </a:lnTo>
                <a:lnTo>
                  <a:pt x="229065" y="15198"/>
                </a:lnTo>
                <a:lnTo>
                  <a:pt x="227001" y="15846"/>
                </a:lnTo>
                <a:lnTo>
                  <a:pt x="222169" y="19106"/>
                </a:lnTo>
                <a:lnTo>
                  <a:pt x="214093" y="26297"/>
                </a:lnTo>
                <a:lnTo>
                  <a:pt x="207542" y="31689"/>
                </a:lnTo>
                <a:lnTo>
                  <a:pt x="198280" y="37260"/>
                </a:lnTo>
                <a:lnTo>
                  <a:pt x="187814" y="42911"/>
                </a:lnTo>
                <a:lnTo>
                  <a:pt x="177765" y="48598"/>
                </a:lnTo>
                <a:lnTo>
                  <a:pt x="170123" y="54300"/>
                </a:lnTo>
                <a:lnTo>
                  <a:pt x="165800" y="56202"/>
                </a:lnTo>
                <a:lnTo>
                  <a:pt x="155916" y="58315"/>
                </a:lnTo>
                <a:lnTo>
                  <a:pt x="145173" y="61794"/>
                </a:lnTo>
                <a:lnTo>
                  <a:pt x="135001" y="66515"/>
                </a:lnTo>
                <a:lnTo>
                  <a:pt x="122967" y="74528"/>
                </a:lnTo>
                <a:lnTo>
                  <a:pt x="113066" y="80112"/>
                </a:lnTo>
                <a:lnTo>
                  <a:pt x="102316" y="83229"/>
                </a:lnTo>
                <a:lnTo>
                  <a:pt x="96783" y="84060"/>
                </a:lnTo>
                <a:lnTo>
                  <a:pt x="88094" y="87524"/>
                </a:lnTo>
                <a:lnTo>
                  <a:pt x="77847" y="94829"/>
                </a:lnTo>
                <a:lnTo>
                  <a:pt x="70788" y="100247"/>
                </a:lnTo>
                <a:lnTo>
                  <a:pt x="61301" y="105830"/>
                </a:lnTo>
                <a:lnTo>
                  <a:pt x="53275" y="108947"/>
                </a:lnTo>
                <a:lnTo>
                  <a:pt x="49801" y="109778"/>
                </a:lnTo>
                <a:lnTo>
                  <a:pt x="43400" y="113241"/>
                </a:lnTo>
                <a:lnTo>
                  <a:pt x="40360" y="115498"/>
                </a:lnTo>
                <a:lnTo>
                  <a:pt x="34442" y="118006"/>
                </a:lnTo>
                <a:lnTo>
                  <a:pt x="25755" y="119418"/>
                </a:lnTo>
                <a:lnTo>
                  <a:pt x="22882" y="119616"/>
                </a:lnTo>
                <a:lnTo>
                  <a:pt x="20014" y="120701"/>
                </a:lnTo>
                <a:lnTo>
                  <a:pt x="10259" y="127359"/>
                </a:lnTo>
                <a:lnTo>
                  <a:pt x="6777" y="128040"/>
                </a:lnTo>
                <a:lnTo>
                  <a:pt x="1331" y="128477"/>
                </a:lnTo>
                <a:lnTo>
                  <a:pt x="884" y="129466"/>
                </a:lnTo>
                <a:lnTo>
                  <a:pt x="108" y="135957"/>
                </a:lnTo>
                <a:lnTo>
                  <a:pt x="0" y="144433"/>
                </a:lnTo>
                <a:lnTo>
                  <a:pt x="4544" y="149896"/>
                </a:lnTo>
                <a:lnTo>
                  <a:pt x="6836" y="151365"/>
                </a:lnTo>
                <a:lnTo>
                  <a:pt x="15565" y="154385"/>
                </a:lnTo>
                <a:lnTo>
                  <a:pt x="24692" y="158466"/>
                </a:lnTo>
                <a:lnTo>
                  <a:pt x="32559" y="163456"/>
                </a:lnTo>
                <a:lnTo>
                  <a:pt x="40183" y="168848"/>
                </a:lnTo>
                <a:lnTo>
                  <a:pt x="49921" y="174420"/>
                </a:lnTo>
                <a:lnTo>
                  <a:pt x="56137" y="177239"/>
                </a:lnTo>
                <a:lnTo>
                  <a:pt x="63139" y="180071"/>
                </a:lnTo>
                <a:lnTo>
                  <a:pt x="70664" y="182912"/>
                </a:lnTo>
                <a:lnTo>
                  <a:pt x="77586" y="185758"/>
                </a:lnTo>
                <a:lnTo>
                  <a:pt x="84106" y="188608"/>
                </a:lnTo>
                <a:lnTo>
                  <a:pt x="90357" y="191460"/>
                </a:lnTo>
                <a:lnTo>
                  <a:pt x="97383" y="194314"/>
                </a:lnTo>
                <a:lnTo>
                  <a:pt x="104923" y="197170"/>
                </a:lnTo>
                <a:lnTo>
                  <a:pt x="112808" y="200026"/>
                </a:lnTo>
                <a:lnTo>
                  <a:pt x="119969" y="202882"/>
                </a:lnTo>
                <a:lnTo>
                  <a:pt x="126649" y="205739"/>
                </a:lnTo>
                <a:lnTo>
                  <a:pt x="133007" y="208596"/>
                </a:lnTo>
                <a:lnTo>
                  <a:pt x="140103" y="211453"/>
                </a:lnTo>
                <a:lnTo>
                  <a:pt x="155608" y="217168"/>
                </a:lnTo>
                <a:lnTo>
                  <a:pt x="205846" y="234312"/>
                </a:lnTo>
                <a:lnTo>
                  <a:pt x="231482" y="242885"/>
                </a:lnTo>
                <a:lnTo>
                  <a:pt x="239090" y="245743"/>
                </a:lnTo>
                <a:lnTo>
                  <a:pt x="246068" y="248600"/>
                </a:lnTo>
                <a:lnTo>
                  <a:pt x="252625" y="251458"/>
                </a:lnTo>
                <a:lnTo>
                  <a:pt x="259853" y="253363"/>
                </a:lnTo>
                <a:lnTo>
                  <a:pt x="267529" y="254633"/>
                </a:lnTo>
                <a:lnTo>
                  <a:pt x="275505" y="255479"/>
                </a:lnTo>
                <a:lnTo>
                  <a:pt x="282727" y="256996"/>
                </a:lnTo>
                <a:lnTo>
                  <a:pt x="289446" y="258960"/>
                </a:lnTo>
                <a:lnTo>
                  <a:pt x="295831" y="261222"/>
                </a:lnTo>
                <a:lnTo>
                  <a:pt x="301992" y="262729"/>
                </a:lnTo>
                <a:lnTo>
                  <a:pt x="308005" y="263735"/>
                </a:lnTo>
                <a:lnTo>
                  <a:pt x="313918" y="264405"/>
                </a:lnTo>
                <a:lnTo>
                  <a:pt x="323029" y="267689"/>
                </a:lnTo>
                <a:lnTo>
                  <a:pt x="326792" y="269899"/>
                </a:lnTo>
                <a:lnTo>
                  <a:pt x="336053" y="272354"/>
                </a:lnTo>
                <a:lnTo>
                  <a:pt x="341189" y="273008"/>
                </a:lnTo>
                <a:lnTo>
                  <a:pt x="344614" y="274397"/>
                </a:lnTo>
                <a:lnTo>
                  <a:pt x="346897" y="276276"/>
                </a:lnTo>
                <a:lnTo>
                  <a:pt x="348419" y="278480"/>
                </a:lnTo>
                <a:lnTo>
                  <a:pt x="350386" y="279950"/>
                </a:lnTo>
                <a:lnTo>
                  <a:pt x="352650" y="280930"/>
                </a:lnTo>
                <a:lnTo>
                  <a:pt x="360035" y="28289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5909467" y="728662"/>
            <a:ext cx="411269" cy="505779"/>
          </a:xfrm>
          <a:custGeom>
            <a:avLst/>
            <a:gdLst/>
            <a:ahLst/>
            <a:cxnLst/>
            <a:rect l="0" t="0" r="0" b="0"/>
            <a:pathLst>
              <a:path w="411269" h="505779">
                <a:moveTo>
                  <a:pt x="205583" y="0"/>
                </a:moveTo>
                <a:lnTo>
                  <a:pt x="185183" y="20400"/>
                </a:lnTo>
                <a:lnTo>
                  <a:pt x="172339" y="28693"/>
                </a:lnTo>
                <a:lnTo>
                  <a:pt x="161019" y="37182"/>
                </a:lnTo>
                <a:lnTo>
                  <a:pt x="154662" y="45418"/>
                </a:lnTo>
                <a:lnTo>
                  <a:pt x="145727" y="58225"/>
                </a:lnTo>
                <a:lnTo>
                  <a:pt x="139928" y="65883"/>
                </a:lnTo>
                <a:lnTo>
                  <a:pt x="130355" y="80904"/>
                </a:lnTo>
                <a:lnTo>
                  <a:pt x="121031" y="91837"/>
                </a:lnTo>
                <a:lnTo>
                  <a:pt x="109622" y="104152"/>
                </a:lnTo>
                <a:lnTo>
                  <a:pt x="95658" y="118384"/>
                </a:lnTo>
                <a:lnTo>
                  <a:pt x="87512" y="131673"/>
                </a:lnTo>
                <a:lnTo>
                  <a:pt x="77571" y="152679"/>
                </a:lnTo>
                <a:lnTo>
                  <a:pt x="70583" y="165012"/>
                </a:lnTo>
                <a:lnTo>
                  <a:pt x="61128" y="176844"/>
                </a:lnTo>
                <a:lnTo>
                  <a:pt x="53115" y="190992"/>
                </a:lnTo>
                <a:lnTo>
                  <a:pt x="46379" y="205853"/>
                </a:lnTo>
                <a:lnTo>
                  <a:pt x="40211" y="218808"/>
                </a:lnTo>
                <a:lnTo>
                  <a:pt x="31754" y="233455"/>
                </a:lnTo>
                <a:lnTo>
                  <a:pt x="22598" y="248538"/>
                </a:lnTo>
                <a:lnTo>
                  <a:pt x="15353" y="261591"/>
                </a:lnTo>
                <a:lnTo>
                  <a:pt x="8958" y="276283"/>
                </a:lnTo>
                <a:lnTo>
                  <a:pt x="3894" y="291385"/>
                </a:lnTo>
                <a:lnTo>
                  <a:pt x="1643" y="304447"/>
                </a:lnTo>
                <a:lnTo>
                  <a:pt x="643" y="316602"/>
                </a:lnTo>
                <a:lnTo>
                  <a:pt x="198" y="329307"/>
                </a:lnTo>
                <a:lnTo>
                  <a:pt x="0" y="344479"/>
                </a:lnTo>
                <a:lnTo>
                  <a:pt x="2453" y="358207"/>
                </a:lnTo>
                <a:lnTo>
                  <a:pt x="5765" y="370658"/>
                </a:lnTo>
                <a:lnTo>
                  <a:pt x="7237" y="382542"/>
                </a:lnTo>
                <a:lnTo>
                  <a:pt x="9535" y="388378"/>
                </a:lnTo>
                <a:lnTo>
                  <a:pt x="17168" y="399942"/>
                </a:lnTo>
                <a:lnTo>
                  <a:pt x="24370" y="411432"/>
                </a:lnTo>
                <a:lnTo>
                  <a:pt x="27625" y="417163"/>
                </a:lnTo>
                <a:lnTo>
                  <a:pt x="36320" y="426071"/>
                </a:lnTo>
                <a:lnTo>
                  <a:pt x="46535" y="434157"/>
                </a:lnTo>
                <a:lnTo>
                  <a:pt x="57425" y="444101"/>
                </a:lnTo>
                <a:lnTo>
                  <a:pt x="69715" y="455859"/>
                </a:lnTo>
                <a:lnTo>
                  <a:pt x="78839" y="462319"/>
                </a:lnTo>
                <a:lnTo>
                  <a:pt x="89245" y="468365"/>
                </a:lnTo>
                <a:lnTo>
                  <a:pt x="100219" y="474227"/>
                </a:lnTo>
                <a:lnTo>
                  <a:pt x="117108" y="482883"/>
                </a:lnTo>
                <a:lnTo>
                  <a:pt x="128478" y="486077"/>
                </a:lnTo>
                <a:lnTo>
                  <a:pt x="139881" y="487497"/>
                </a:lnTo>
                <a:lnTo>
                  <a:pt x="151300" y="488128"/>
                </a:lnTo>
                <a:lnTo>
                  <a:pt x="162724" y="490948"/>
                </a:lnTo>
                <a:lnTo>
                  <a:pt x="168438" y="493034"/>
                </a:lnTo>
                <a:lnTo>
                  <a:pt x="175104" y="493472"/>
                </a:lnTo>
                <a:lnTo>
                  <a:pt x="182406" y="492811"/>
                </a:lnTo>
                <a:lnTo>
                  <a:pt x="190132" y="491418"/>
                </a:lnTo>
                <a:lnTo>
                  <a:pt x="197187" y="490490"/>
                </a:lnTo>
                <a:lnTo>
                  <a:pt x="203796" y="489871"/>
                </a:lnTo>
                <a:lnTo>
                  <a:pt x="216219" y="488230"/>
                </a:lnTo>
                <a:lnTo>
                  <a:pt x="228090" y="484326"/>
                </a:lnTo>
                <a:lnTo>
                  <a:pt x="234875" y="482904"/>
                </a:lnTo>
                <a:lnTo>
                  <a:pt x="242256" y="481956"/>
                </a:lnTo>
                <a:lnTo>
                  <a:pt x="250034" y="481324"/>
                </a:lnTo>
                <a:lnTo>
                  <a:pt x="258077" y="479950"/>
                </a:lnTo>
                <a:lnTo>
                  <a:pt x="266296" y="478082"/>
                </a:lnTo>
                <a:lnTo>
                  <a:pt x="274633" y="475884"/>
                </a:lnTo>
                <a:lnTo>
                  <a:pt x="282096" y="473466"/>
                </a:lnTo>
                <a:lnTo>
                  <a:pt x="288977" y="470901"/>
                </a:lnTo>
                <a:lnTo>
                  <a:pt x="295469" y="468239"/>
                </a:lnTo>
                <a:lnTo>
                  <a:pt x="302654" y="465512"/>
                </a:lnTo>
                <a:lnTo>
                  <a:pt x="318258" y="459942"/>
                </a:lnTo>
                <a:lnTo>
                  <a:pt x="325467" y="456170"/>
                </a:lnTo>
                <a:lnTo>
                  <a:pt x="332178" y="451751"/>
                </a:lnTo>
                <a:lnTo>
                  <a:pt x="338557" y="446900"/>
                </a:lnTo>
                <a:lnTo>
                  <a:pt x="345667" y="442713"/>
                </a:lnTo>
                <a:lnTo>
                  <a:pt x="353265" y="438970"/>
                </a:lnTo>
                <a:lnTo>
                  <a:pt x="361187" y="435521"/>
                </a:lnTo>
                <a:lnTo>
                  <a:pt x="372530" y="429150"/>
                </a:lnTo>
                <a:lnTo>
                  <a:pt x="381699" y="422191"/>
                </a:lnTo>
                <a:lnTo>
                  <a:pt x="392124" y="412748"/>
                </a:lnTo>
                <a:lnTo>
                  <a:pt x="404152" y="401272"/>
                </a:lnTo>
                <a:lnTo>
                  <a:pt x="406542" y="398007"/>
                </a:lnTo>
                <a:lnTo>
                  <a:pt x="409198" y="391840"/>
                </a:lnTo>
                <a:lnTo>
                  <a:pt x="410693" y="378461"/>
                </a:lnTo>
                <a:lnTo>
                  <a:pt x="411199" y="362766"/>
                </a:lnTo>
                <a:lnTo>
                  <a:pt x="411268" y="352999"/>
                </a:lnTo>
                <a:lnTo>
                  <a:pt x="409381" y="348680"/>
                </a:lnTo>
                <a:lnTo>
                  <a:pt x="406218" y="344849"/>
                </a:lnTo>
                <a:lnTo>
                  <a:pt x="395205" y="334905"/>
                </a:lnTo>
                <a:lnTo>
                  <a:pt x="382951" y="323012"/>
                </a:lnTo>
                <a:lnTo>
                  <a:pt x="380025" y="321069"/>
                </a:lnTo>
                <a:lnTo>
                  <a:pt x="374235" y="318910"/>
                </a:lnTo>
                <a:lnTo>
                  <a:pt x="365947" y="317950"/>
                </a:lnTo>
                <a:lnTo>
                  <a:pt x="361070" y="317694"/>
                </a:lnTo>
                <a:lnTo>
                  <a:pt x="350571" y="314870"/>
                </a:lnTo>
                <a:lnTo>
                  <a:pt x="345104" y="312783"/>
                </a:lnTo>
                <a:lnTo>
                  <a:pt x="340507" y="312345"/>
                </a:lnTo>
                <a:lnTo>
                  <a:pt x="336490" y="313005"/>
                </a:lnTo>
                <a:lnTo>
                  <a:pt x="332859" y="314397"/>
                </a:lnTo>
                <a:lnTo>
                  <a:pt x="323745" y="315945"/>
                </a:lnTo>
                <a:lnTo>
                  <a:pt x="313344" y="317585"/>
                </a:lnTo>
                <a:lnTo>
                  <a:pt x="302372" y="321489"/>
                </a:lnTo>
                <a:lnTo>
                  <a:pt x="291145" y="328939"/>
                </a:lnTo>
                <a:lnTo>
                  <a:pt x="279805" y="337648"/>
                </a:lnTo>
                <a:lnTo>
                  <a:pt x="268415" y="344693"/>
                </a:lnTo>
                <a:lnTo>
                  <a:pt x="257003" y="353539"/>
                </a:lnTo>
                <a:lnTo>
                  <a:pt x="245581" y="363821"/>
                </a:lnTo>
                <a:lnTo>
                  <a:pt x="234155" y="374741"/>
                </a:lnTo>
                <a:lnTo>
                  <a:pt x="217012" y="391599"/>
                </a:lnTo>
                <a:lnTo>
                  <a:pt x="208122" y="402961"/>
                </a:lnTo>
                <a:lnTo>
                  <a:pt x="204418" y="408658"/>
                </a:lnTo>
                <a:lnTo>
                  <a:pt x="200303" y="420068"/>
                </a:lnTo>
                <a:lnTo>
                  <a:pt x="199205" y="425778"/>
                </a:lnTo>
                <a:lnTo>
                  <a:pt x="195446" y="434662"/>
                </a:lnTo>
                <a:lnTo>
                  <a:pt x="193110" y="438365"/>
                </a:lnTo>
                <a:lnTo>
                  <a:pt x="190514" y="447559"/>
                </a:lnTo>
                <a:lnTo>
                  <a:pt x="189822" y="452678"/>
                </a:lnTo>
                <a:lnTo>
                  <a:pt x="190313" y="457043"/>
                </a:lnTo>
                <a:lnTo>
                  <a:pt x="191593" y="460905"/>
                </a:lnTo>
                <a:lnTo>
                  <a:pt x="194602" y="467737"/>
                </a:lnTo>
                <a:lnTo>
                  <a:pt x="195940" y="473948"/>
                </a:lnTo>
                <a:lnTo>
                  <a:pt x="199075" y="479884"/>
                </a:lnTo>
                <a:lnTo>
                  <a:pt x="201244" y="482800"/>
                </a:lnTo>
                <a:lnTo>
                  <a:pt x="203654" y="488580"/>
                </a:lnTo>
                <a:lnTo>
                  <a:pt x="204297" y="491455"/>
                </a:lnTo>
                <a:lnTo>
                  <a:pt x="205678" y="493372"/>
                </a:lnTo>
                <a:lnTo>
                  <a:pt x="207551" y="494650"/>
                </a:lnTo>
                <a:lnTo>
                  <a:pt x="209752" y="495501"/>
                </a:lnTo>
                <a:lnTo>
                  <a:pt x="211220" y="497022"/>
                </a:lnTo>
                <a:lnTo>
                  <a:pt x="212199" y="498988"/>
                </a:lnTo>
                <a:lnTo>
                  <a:pt x="212851" y="501251"/>
                </a:lnTo>
                <a:lnTo>
                  <a:pt x="214238" y="502760"/>
                </a:lnTo>
                <a:lnTo>
                  <a:pt x="216116" y="503766"/>
                </a:lnTo>
                <a:lnTo>
                  <a:pt x="222728" y="5057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7280909" y="2434589"/>
            <a:ext cx="428626" cy="445772"/>
          </a:xfrm>
          <a:custGeom>
            <a:avLst/>
            <a:gdLst/>
            <a:ahLst/>
            <a:cxnLst/>
            <a:rect l="0" t="0" r="0" b="0"/>
            <a:pathLst>
              <a:path w="428626" h="445772">
                <a:moveTo>
                  <a:pt x="0" y="0"/>
                </a:moveTo>
                <a:lnTo>
                  <a:pt x="0" y="24703"/>
                </a:lnTo>
                <a:lnTo>
                  <a:pt x="953" y="28851"/>
                </a:lnTo>
                <a:lnTo>
                  <a:pt x="6845" y="40193"/>
                </a:lnTo>
                <a:lnTo>
                  <a:pt x="11932" y="49932"/>
                </a:lnTo>
                <a:lnTo>
                  <a:pt x="19908" y="60610"/>
                </a:lnTo>
                <a:lnTo>
                  <a:pt x="28851" y="71706"/>
                </a:lnTo>
                <a:lnTo>
                  <a:pt x="36000" y="82987"/>
                </a:lnTo>
                <a:lnTo>
                  <a:pt x="44893" y="91811"/>
                </a:lnTo>
                <a:lnTo>
                  <a:pt x="55195" y="99860"/>
                </a:lnTo>
                <a:lnTo>
                  <a:pt x="66124" y="109788"/>
                </a:lnTo>
                <a:lnTo>
                  <a:pt x="82987" y="126087"/>
                </a:lnTo>
                <a:lnTo>
                  <a:pt x="94351" y="139859"/>
                </a:lnTo>
                <a:lnTo>
                  <a:pt x="100049" y="147532"/>
                </a:lnTo>
                <a:lnTo>
                  <a:pt x="106704" y="154552"/>
                </a:lnTo>
                <a:lnTo>
                  <a:pt x="113999" y="161138"/>
                </a:lnTo>
                <a:lnTo>
                  <a:pt x="121720" y="167433"/>
                </a:lnTo>
                <a:lnTo>
                  <a:pt x="128772" y="174487"/>
                </a:lnTo>
                <a:lnTo>
                  <a:pt x="135378" y="182047"/>
                </a:lnTo>
                <a:lnTo>
                  <a:pt x="141688" y="189945"/>
                </a:lnTo>
                <a:lnTo>
                  <a:pt x="153778" y="203800"/>
                </a:lnTo>
                <a:lnTo>
                  <a:pt x="166453" y="216308"/>
                </a:lnTo>
                <a:lnTo>
                  <a:pt x="173835" y="222311"/>
                </a:lnTo>
                <a:lnTo>
                  <a:pt x="181612" y="228218"/>
                </a:lnTo>
                <a:lnTo>
                  <a:pt x="188702" y="235012"/>
                </a:lnTo>
                <a:lnTo>
                  <a:pt x="195334" y="242400"/>
                </a:lnTo>
                <a:lnTo>
                  <a:pt x="201661" y="250183"/>
                </a:lnTo>
                <a:lnTo>
                  <a:pt x="208736" y="257276"/>
                </a:lnTo>
                <a:lnTo>
                  <a:pt x="216310" y="263910"/>
                </a:lnTo>
                <a:lnTo>
                  <a:pt x="224217" y="270238"/>
                </a:lnTo>
                <a:lnTo>
                  <a:pt x="232346" y="276361"/>
                </a:lnTo>
                <a:lnTo>
                  <a:pt x="248998" y="288245"/>
                </a:lnTo>
                <a:lnTo>
                  <a:pt x="256486" y="294081"/>
                </a:lnTo>
                <a:lnTo>
                  <a:pt x="263383" y="299877"/>
                </a:lnTo>
                <a:lnTo>
                  <a:pt x="269887" y="305645"/>
                </a:lnTo>
                <a:lnTo>
                  <a:pt x="277080" y="311396"/>
                </a:lnTo>
                <a:lnTo>
                  <a:pt x="284733" y="317135"/>
                </a:lnTo>
                <a:lnTo>
                  <a:pt x="292692" y="322866"/>
                </a:lnTo>
                <a:lnTo>
                  <a:pt x="299904" y="329544"/>
                </a:lnTo>
                <a:lnTo>
                  <a:pt x="306616" y="336854"/>
                </a:lnTo>
                <a:lnTo>
                  <a:pt x="312996" y="344584"/>
                </a:lnTo>
                <a:lnTo>
                  <a:pt x="325164" y="358254"/>
                </a:lnTo>
                <a:lnTo>
                  <a:pt x="336923" y="370679"/>
                </a:lnTo>
                <a:lnTo>
                  <a:pt x="348499" y="382552"/>
                </a:lnTo>
                <a:lnTo>
                  <a:pt x="359994" y="391638"/>
                </a:lnTo>
                <a:lnTo>
                  <a:pt x="370500" y="398852"/>
                </a:lnTo>
                <a:lnTo>
                  <a:pt x="381770" y="408268"/>
                </a:lnTo>
                <a:lnTo>
                  <a:pt x="394111" y="419983"/>
                </a:lnTo>
                <a:lnTo>
                  <a:pt x="400904" y="425737"/>
                </a:lnTo>
                <a:lnTo>
                  <a:pt x="410272" y="431469"/>
                </a:lnTo>
                <a:lnTo>
                  <a:pt x="413532" y="434331"/>
                </a:lnTo>
                <a:lnTo>
                  <a:pt x="415706" y="437192"/>
                </a:lnTo>
                <a:lnTo>
                  <a:pt x="419194" y="444076"/>
                </a:lnTo>
                <a:lnTo>
                  <a:pt x="420433" y="444641"/>
                </a:lnTo>
                <a:lnTo>
                  <a:pt x="428625" y="44577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7306627" y="2486025"/>
            <a:ext cx="257176" cy="428626"/>
          </a:xfrm>
          <a:custGeom>
            <a:avLst/>
            <a:gdLst/>
            <a:ahLst/>
            <a:cxnLst/>
            <a:rect l="0" t="0" r="0" b="0"/>
            <a:pathLst>
              <a:path w="257176" h="428626">
                <a:moveTo>
                  <a:pt x="257175" y="0"/>
                </a:moveTo>
                <a:lnTo>
                  <a:pt x="252624" y="0"/>
                </a:lnTo>
                <a:lnTo>
                  <a:pt x="251283" y="952"/>
                </a:lnTo>
                <a:lnTo>
                  <a:pt x="250390" y="2539"/>
                </a:lnTo>
                <a:lnTo>
                  <a:pt x="249794" y="4551"/>
                </a:lnTo>
                <a:lnTo>
                  <a:pt x="246592" y="9325"/>
                </a:lnTo>
                <a:lnTo>
                  <a:pt x="241994" y="15574"/>
                </a:lnTo>
                <a:lnTo>
                  <a:pt x="236776" y="24702"/>
                </a:lnTo>
                <a:lnTo>
                  <a:pt x="231281" y="35108"/>
                </a:lnTo>
                <a:lnTo>
                  <a:pt x="225664" y="47036"/>
                </a:lnTo>
                <a:lnTo>
                  <a:pt x="222833" y="54217"/>
                </a:lnTo>
                <a:lnTo>
                  <a:pt x="219993" y="61862"/>
                </a:lnTo>
                <a:lnTo>
                  <a:pt x="216195" y="68864"/>
                </a:lnTo>
                <a:lnTo>
                  <a:pt x="211757" y="75437"/>
                </a:lnTo>
                <a:lnTo>
                  <a:pt x="206895" y="81723"/>
                </a:lnTo>
                <a:lnTo>
                  <a:pt x="202699" y="88772"/>
                </a:lnTo>
                <a:lnTo>
                  <a:pt x="198951" y="96329"/>
                </a:lnTo>
                <a:lnTo>
                  <a:pt x="195499" y="104224"/>
                </a:lnTo>
                <a:lnTo>
                  <a:pt x="186583" y="123157"/>
                </a:lnTo>
                <a:lnTo>
                  <a:pt x="181539" y="133539"/>
                </a:lnTo>
                <a:lnTo>
                  <a:pt x="176271" y="143318"/>
                </a:lnTo>
                <a:lnTo>
                  <a:pt x="170854" y="152696"/>
                </a:lnTo>
                <a:lnTo>
                  <a:pt x="165337" y="161804"/>
                </a:lnTo>
                <a:lnTo>
                  <a:pt x="160707" y="171687"/>
                </a:lnTo>
                <a:lnTo>
                  <a:pt x="156668" y="182085"/>
                </a:lnTo>
                <a:lnTo>
                  <a:pt x="153023" y="192828"/>
                </a:lnTo>
                <a:lnTo>
                  <a:pt x="148688" y="202847"/>
                </a:lnTo>
                <a:lnTo>
                  <a:pt x="143893" y="212383"/>
                </a:lnTo>
                <a:lnTo>
                  <a:pt x="138791" y="221599"/>
                </a:lnTo>
                <a:lnTo>
                  <a:pt x="133485" y="230600"/>
                </a:lnTo>
                <a:lnTo>
                  <a:pt x="122509" y="248221"/>
                </a:lnTo>
                <a:lnTo>
                  <a:pt x="117867" y="256920"/>
                </a:lnTo>
                <a:lnTo>
                  <a:pt x="113821" y="265578"/>
                </a:lnTo>
                <a:lnTo>
                  <a:pt x="110171" y="274207"/>
                </a:lnTo>
                <a:lnTo>
                  <a:pt x="106785" y="282817"/>
                </a:lnTo>
                <a:lnTo>
                  <a:pt x="100482" y="300003"/>
                </a:lnTo>
                <a:lnTo>
                  <a:pt x="96516" y="307635"/>
                </a:lnTo>
                <a:lnTo>
                  <a:pt x="91967" y="314627"/>
                </a:lnTo>
                <a:lnTo>
                  <a:pt x="87028" y="321194"/>
                </a:lnTo>
                <a:lnTo>
                  <a:pt x="82784" y="328429"/>
                </a:lnTo>
                <a:lnTo>
                  <a:pt x="79002" y="336110"/>
                </a:lnTo>
                <a:lnTo>
                  <a:pt x="75528" y="344088"/>
                </a:lnTo>
                <a:lnTo>
                  <a:pt x="71307" y="351312"/>
                </a:lnTo>
                <a:lnTo>
                  <a:pt x="66588" y="358033"/>
                </a:lnTo>
                <a:lnTo>
                  <a:pt x="61537" y="364419"/>
                </a:lnTo>
                <a:lnTo>
                  <a:pt x="57217" y="370580"/>
                </a:lnTo>
                <a:lnTo>
                  <a:pt x="49878" y="382507"/>
                </a:lnTo>
                <a:lnTo>
                  <a:pt x="45634" y="388355"/>
                </a:lnTo>
                <a:lnTo>
                  <a:pt x="40901" y="394158"/>
                </a:lnTo>
                <a:lnTo>
                  <a:pt x="31513" y="404734"/>
                </a:lnTo>
                <a:lnTo>
                  <a:pt x="24166" y="412609"/>
                </a:lnTo>
                <a:lnTo>
                  <a:pt x="14674" y="422397"/>
                </a:lnTo>
                <a:lnTo>
                  <a:pt x="11688" y="424473"/>
                </a:lnTo>
                <a:lnTo>
                  <a:pt x="3887" y="427395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7940992" y="2306002"/>
            <a:ext cx="197134" cy="3034666"/>
          </a:xfrm>
          <a:custGeom>
            <a:avLst/>
            <a:gdLst/>
            <a:ahLst/>
            <a:cxnLst/>
            <a:rect l="0" t="0" r="0" b="0"/>
            <a:pathLst>
              <a:path w="197134" h="3034666">
                <a:moveTo>
                  <a:pt x="0" y="0"/>
                </a:moveTo>
                <a:lnTo>
                  <a:pt x="0" y="12770"/>
                </a:lnTo>
                <a:lnTo>
                  <a:pt x="5891" y="29969"/>
                </a:lnTo>
                <a:lnTo>
                  <a:pt x="8220" y="57334"/>
                </a:lnTo>
                <a:lnTo>
                  <a:pt x="9456" y="86890"/>
                </a:lnTo>
                <a:lnTo>
                  <a:pt x="15344" y="120245"/>
                </a:lnTo>
                <a:lnTo>
                  <a:pt x="17098" y="207756"/>
                </a:lnTo>
                <a:lnTo>
                  <a:pt x="14601" y="277037"/>
                </a:lnTo>
                <a:lnTo>
                  <a:pt x="9102" y="360284"/>
                </a:lnTo>
                <a:lnTo>
                  <a:pt x="6079" y="445791"/>
                </a:lnTo>
                <a:lnTo>
                  <a:pt x="534" y="538282"/>
                </a:lnTo>
                <a:lnTo>
                  <a:pt x="1" y="797606"/>
                </a:lnTo>
                <a:lnTo>
                  <a:pt x="6785" y="883015"/>
                </a:lnTo>
                <a:lnTo>
                  <a:pt x="9290" y="969651"/>
                </a:lnTo>
                <a:lnTo>
                  <a:pt x="15312" y="1044059"/>
                </a:lnTo>
                <a:lnTo>
                  <a:pt x="11012" y="1138179"/>
                </a:lnTo>
                <a:lnTo>
                  <a:pt x="9055" y="1217472"/>
                </a:lnTo>
                <a:lnTo>
                  <a:pt x="13219" y="1297340"/>
                </a:lnTo>
                <a:lnTo>
                  <a:pt x="16628" y="1390537"/>
                </a:lnTo>
                <a:lnTo>
                  <a:pt x="21594" y="1469109"/>
                </a:lnTo>
                <a:lnTo>
                  <a:pt x="25855" y="1554726"/>
                </a:lnTo>
                <a:lnTo>
                  <a:pt x="29906" y="1596182"/>
                </a:lnTo>
                <a:lnTo>
                  <a:pt x="40268" y="1683015"/>
                </a:lnTo>
                <a:lnTo>
                  <a:pt x="54327" y="1790105"/>
                </a:lnTo>
                <a:lnTo>
                  <a:pt x="58886" y="1874603"/>
                </a:lnTo>
                <a:lnTo>
                  <a:pt x="62327" y="1961143"/>
                </a:lnTo>
                <a:lnTo>
                  <a:pt x="69267" y="2025070"/>
                </a:lnTo>
                <a:lnTo>
                  <a:pt x="74817" y="2089731"/>
                </a:lnTo>
                <a:lnTo>
                  <a:pt x="79001" y="2151117"/>
                </a:lnTo>
                <a:lnTo>
                  <a:pt x="83689" y="2191445"/>
                </a:lnTo>
                <a:lnTo>
                  <a:pt x="114310" y="2419108"/>
                </a:lnTo>
                <a:lnTo>
                  <a:pt x="157163" y="2699026"/>
                </a:lnTo>
                <a:lnTo>
                  <a:pt x="168592" y="2767706"/>
                </a:lnTo>
                <a:lnTo>
                  <a:pt x="174308" y="2798541"/>
                </a:lnTo>
                <a:lnTo>
                  <a:pt x="179846" y="2856190"/>
                </a:lnTo>
                <a:lnTo>
                  <a:pt x="185579" y="2894365"/>
                </a:lnTo>
                <a:lnTo>
                  <a:pt x="190539" y="2944368"/>
                </a:lnTo>
                <a:lnTo>
                  <a:pt x="195858" y="2982327"/>
                </a:lnTo>
                <a:lnTo>
                  <a:pt x="197133" y="3023726"/>
                </a:lnTo>
                <a:lnTo>
                  <a:pt x="194612" y="3027580"/>
                </a:lnTo>
                <a:lnTo>
                  <a:pt x="188595" y="30346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8189594" y="2487369"/>
            <a:ext cx="334211" cy="495862"/>
          </a:xfrm>
          <a:custGeom>
            <a:avLst/>
            <a:gdLst/>
            <a:ahLst/>
            <a:cxnLst/>
            <a:rect l="0" t="0" r="0" b="0"/>
            <a:pathLst>
              <a:path w="334211" h="495862">
                <a:moveTo>
                  <a:pt x="0" y="24373"/>
                </a:moveTo>
                <a:lnTo>
                  <a:pt x="0" y="111836"/>
                </a:lnTo>
                <a:lnTo>
                  <a:pt x="2540" y="125476"/>
                </a:lnTo>
                <a:lnTo>
                  <a:pt x="5892" y="137888"/>
                </a:lnTo>
                <a:lnTo>
                  <a:pt x="7382" y="149754"/>
                </a:lnTo>
                <a:lnTo>
                  <a:pt x="8044" y="163918"/>
                </a:lnTo>
                <a:lnTo>
                  <a:pt x="9290" y="178786"/>
                </a:lnTo>
                <a:lnTo>
                  <a:pt x="13020" y="191743"/>
                </a:lnTo>
                <a:lnTo>
                  <a:pt x="17852" y="203852"/>
                </a:lnTo>
                <a:lnTo>
                  <a:pt x="22222" y="215584"/>
                </a:lnTo>
                <a:lnTo>
                  <a:pt x="24164" y="227148"/>
                </a:lnTo>
                <a:lnTo>
                  <a:pt x="27567" y="236098"/>
                </a:lnTo>
                <a:lnTo>
                  <a:pt x="33207" y="244203"/>
                </a:lnTo>
                <a:lnTo>
                  <a:pt x="42064" y="254155"/>
                </a:lnTo>
                <a:lnTo>
                  <a:pt x="49810" y="262389"/>
                </a:lnTo>
                <a:lnTo>
                  <a:pt x="62544" y="275435"/>
                </a:lnTo>
                <a:lnTo>
                  <a:pt x="70978" y="281371"/>
                </a:lnTo>
                <a:lnTo>
                  <a:pt x="75894" y="284288"/>
                </a:lnTo>
                <a:lnTo>
                  <a:pt x="81076" y="286232"/>
                </a:lnTo>
                <a:lnTo>
                  <a:pt x="86436" y="287528"/>
                </a:lnTo>
                <a:lnTo>
                  <a:pt x="96518" y="288968"/>
                </a:lnTo>
                <a:lnTo>
                  <a:pt x="104175" y="289609"/>
                </a:lnTo>
                <a:lnTo>
                  <a:pt x="113293" y="289893"/>
                </a:lnTo>
                <a:lnTo>
                  <a:pt x="130118" y="290076"/>
                </a:lnTo>
                <a:lnTo>
                  <a:pt x="133418" y="289138"/>
                </a:lnTo>
                <a:lnTo>
                  <a:pt x="143566" y="283268"/>
                </a:lnTo>
                <a:lnTo>
                  <a:pt x="153025" y="278185"/>
                </a:lnTo>
                <a:lnTo>
                  <a:pt x="161039" y="270211"/>
                </a:lnTo>
                <a:lnTo>
                  <a:pt x="168729" y="260317"/>
                </a:lnTo>
                <a:lnTo>
                  <a:pt x="178496" y="249569"/>
                </a:lnTo>
                <a:lnTo>
                  <a:pt x="194705" y="232809"/>
                </a:lnTo>
                <a:lnTo>
                  <a:pt x="228636" y="198667"/>
                </a:lnTo>
                <a:lnTo>
                  <a:pt x="237507" y="184704"/>
                </a:lnTo>
                <a:lnTo>
                  <a:pt x="250962" y="157008"/>
                </a:lnTo>
                <a:lnTo>
                  <a:pt x="256953" y="142377"/>
                </a:lnTo>
                <a:lnTo>
                  <a:pt x="262792" y="127302"/>
                </a:lnTo>
                <a:lnTo>
                  <a:pt x="268562" y="114252"/>
                </a:lnTo>
                <a:lnTo>
                  <a:pt x="271761" y="102102"/>
                </a:lnTo>
                <a:lnTo>
                  <a:pt x="273183" y="90352"/>
                </a:lnTo>
                <a:lnTo>
                  <a:pt x="273815" y="78779"/>
                </a:lnTo>
                <a:lnTo>
                  <a:pt x="274096" y="67286"/>
                </a:lnTo>
                <a:lnTo>
                  <a:pt x="274321" y="9834"/>
                </a:lnTo>
                <a:lnTo>
                  <a:pt x="274321" y="0"/>
                </a:lnTo>
                <a:lnTo>
                  <a:pt x="274321" y="73005"/>
                </a:lnTo>
                <a:lnTo>
                  <a:pt x="276860" y="84405"/>
                </a:lnTo>
                <a:lnTo>
                  <a:pt x="281164" y="95821"/>
                </a:lnTo>
                <a:lnTo>
                  <a:pt x="286252" y="107245"/>
                </a:lnTo>
                <a:lnTo>
                  <a:pt x="289148" y="121213"/>
                </a:lnTo>
                <a:lnTo>
                  <a:pt x="291388" y="135993"/>
                </a:lnTo>
                <a:lnTo>
                  <a:pt x="295559" y="148912"/>
                </a:lnTo>
                <a:lnTo>
                  <a:pt x="320074" y="221658"/>
                </a:lnTo>
                <a:lnTo>
                  <a:pt x="321967" y="230192"/>
                </a:lnTo>
                <a:lnTo>
                  <a:pt x="323231" y="238738"/>
                </a:lnTo>
                <a:lnTo>
                  <a:pt x="324072" y="247293"/>
                </a:lnTo>
                <a:lnTo>
                  <a:pt x="325586" y="255854"/>
                </a:lnTo>
                <a:lnTo>
                  <a:pt x="327547" y="264419"/>
                </a:lnTo>
                <a:lnTo>
                  <a:pt x="329807" y="272986"/>
                </a:lnTo>
                <a:lnTo>
                  <a:pt x="331314" y="281555"/>
                </a:lnTo>
                <a:lnTo>
                  <a:pt x="332319" y="290125"/>
                </a:lnTo>
                <a:lnTo>
                  <a:pt x="332988" y="298696"/>
                </a:lnTo>
                <a:lnTo>
                  <a:pt x="333436" y="307268"/>
                </a:lnTo>
                <a:lnTo>
                  <a:pt x="333932" y="324412"/>
                </a:lnTo>
                <a:lnTo>
                  <a:pt x="334210" y="345578"/>
                </a:lnTo>
                <a:lnTo>
                  <a:pt x="331736" y="360488"/>
                </a:lnTo>
                <a:lnTo>
                  <a:pt x="327462" y="375688"/>
                </a:lnTo>
                <a:lnTo>
                  <a:pt x="322386" y="388793"/>
                </a:lnTo>
                <a:lnTo>
                  <a:pt x="314415" y="400967"/>
                </a:lnTo>
                <a:lnTo>
                  <a:pt x="304523" y="412728"/>
                </a:lnTo>
                <a:lnTo>
                  <a:pt x="299218" y="418532"/>
                </a:lnTo>
                <a:lnTo>
                  <a:pt x="289196" y="430060"/>
                </a:lnTo>
                <a:lnTo>
                  <a:pt x="281567" y="441533"/>
                </a:lnTo>
                <a:lnTo>
                  <a:pt x="276294" y="446307"/>
                </a:lnTo>
                <a:lnTo>
                  <a:pt x="269921" y="450443"/>
                </a:lnTo>
                <a:lnTo>
                  <a:pt x="243713" y="463923"/>
                </a:lnTo>
                <a:lnTo>
                  <a:pt x="236771" y="466949"/>
                </a:lnTo>
                <a:lnTo>
                  <a:pt x="229285" y="469919"/>
                </a:lnTo>
                <a:lnTo>
                  <a:pt x="221436" y="472851"/>
                </a:lnTo>
                <a:lnTo>
                  <a:pt x="214300" y="475758"/>
                </a:lnTo>
                <a:lnTo>
                  <a:pt x="207636" y="478649"/>
                </a:lnTo>
                <a:lnTo>
                  <a:pt x="201289" y="481529"/>
                </a:lnTo>
                <a:lnTo>
                  <a:pt x="194200" y="483449"/>
                </a:lnTo>
                <a:lnTo>
                  <a:pt x="186617" y="484728"/>
                </a:lnTo>
                <a:lnTo>
                  <a:pt x="178705" y="485582"/>
                </a:lnTo>
                <a:lnTo>
                  <a:pt x="170571" y="487103"/>
                </a:lnTo>
                <a:lnTo>
                  <a:pt x="162292" y="489070"/>
                </a:lnTo>
                <a:lnTo>
                  <a:pt x="153915" y="491333"/>
                </a:lnTo>
                <a:lnTo>
                  <a:pt x="146425" y="492842"/>
                </a:lnTo>
                <a:lnTo>
                  <a:pt x="139527" y="493849"/>
                </a:lnTo>
                <a:lnTo>
                  <a:pt x="120015" y="4958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7349994" y="3175871"/>
            <a:ext cx="299370" cy="311679"/>
          </a:xfrm>
          <a:custGeom>
            <a:avLst/>
            <a:gdLst/>
            <a:ahLst/>
            <a:cxnLst/>
            <a:rect l="0" t="0" r="0" b="0"/>
            <a:pathLst>
              <a:path w="299370" h="311679">
                <a:moveTo>
                  <a:pt x="119511" y="30243"/>
                </a:moveTo>
                <a:lnTo>
                  <a:pt x="90818" y="30243"/>
                </a:lnTo>
                <a:lnTo>
                  <a:pt x="88000" y="31196"/>
                </a:lnTo>
                <a:lnTo>
                  <a:pt x="82328" y="34795"/>
                </a:lnTo>
                <a:lnTo>
                  <a:pt x="74093" y="39569"/>
                </a:lnTo>
                <a:lnTo>
                  <a:pt x="65035" y="44866"/>
                </a:lnTo>
                <a:lnTo>
                  <a:pt x="57835" y="50395"/>
                </a:lnTo>
                <a:lnTo>
                  <a:pt x="48919" y="58567"/>
                </a:lnTo>
                <a:lnTo>
                  <a:pt x="43874" y="63414"/>
                </a:lnTo>
                <a:lnTo>
                  <a:pt x="39559" y="68549"/>
                </a:lnTo>
                <a:lnTo>
                  <a:pt x="35729" y="73878"/>
                </a:lnTo>
                <a:lnTo>
                  <a:pt x="32224" y="79336"/>
                </a:lnTo>
                <a:lnTo>
                  <a:pt x="28935" y="84879"/>
                </a:lnTo>
                <a:lnTo>
                  <a:pt x="25789" y="90480"/>
                </a:lnTo>
                <a:lnTo>
                  <a:pt x="22739" y="96119"/>
                </a:lnTo>
                <a:lnTo>
                  <a:pt x="16811" y="104924"/>
                </a:lnTo>
                <a:lnTo>
                  <a:pt x="13897" y="108606"/>
                </a:lnTo>
                <a:lnTo>
                  <a:pt x="11001" y="113917"/>
                </a:lnTo>
                <a:lnTo>
                  <a:pt x="8119" y="120316"/>
                </a:lnTo>
                <a:lnTo>
                  <a:pt x="5244" y="127439"/>
                </a:lnTo>
                <a:lnTo>
                  <a:pt x="3328" y="134093"/>
                </a:lnTo>
                <a:lnTo>
                  <a:pt x="2051" y="140434"/>
                </a:lnTo>
                <a:lnTo>
                  <a:pt x="1199" y="146567"/>
                </a:lnTo>
                <a:lnTo>
                  <a:pt x="631" y="152560"/>
                </a:lnTo>
                <a:lnTo>
                  <a:pt x="253" y="158460"/>
                </a:lnTo>
                <a:lnTo>
                  <a:pt x="0" y="164299"/>
                </a:lnTo>
                <a:lnTo>
                  <a:pt x="785" y="171049"/>
                </a:lnTo>
                <a:lnTo>
                  <a:pt x="2261" y="178406"/>
                </a:lnTo>
                <a:lnTo>
                  <a:pt x="4196" y="186169"/>
                </a:lnTo>
                <a:lnTo>
                  <a:pt x="5487" y="194201"/>
                </a:lnTo>
                <a:lnTo>
                  <a:pt x="6347" y="202413"/>
                </a:lnTo>
                <a:lnTo>
                  <a:pt x="6921" y="210746"/>
                </a:lnTo>
                <a:lnTo>
                  <a:pt x="8256" y="218206"/>
                </a:lnTo>
                <a:lnTo>
                  <a:pt x="10098" y="225084"/>
                </a:lnTo>
                <a:lnTo>
                  <a:pt x="12279" y="231575"/>
                </a:lnTo>
                <a:lnTo>
                  <a:pt x="12781" y="237807"/>
                </a:lnTo>
                <a:lnTo>
                  <a:pt x="12162" y="243867"/>
                </a:lnTo>
                <a:lnTo>
                  <a:pt x="10798" y="249812"/>
                </a:lnTo>
                <a:lnTo>
                  <a:pt x="11793" y="255680"/>
                </a:lnTo>
                <a:lnTo>
                  <a:pt x="14361" y="261497"/>
                </a:lnTo>
                <a:lnTo>
                  <a:pt x="17979" y="267280"/>
                </a:lnTo>
                <a:lnTo>
                  <a:pt x="27078" y="276246"/>
                </a:lnTo>
                <a:lnTo>
                  <a:pt x="32171" y="279970"/>
                </a:lnTo>
                <a:lnTo>
                  <a:pt x="37472" y="284358"/>
                </a:lnTo>
                <a:lnTo>
                  <a:pt x="42911" y="289188"/>
                </a:lnTo>
                <a:lnTo>
                  <a:pt x="48442" y="294313"/>
                </a:lnTo>
                <a:lnTo>
                  <a:pt x="54986" y="297730"/>
                </a:lnTo>
                <a:lnTo>
                  <a:pt x="62207" y="300008"/>
                </a:lnTo>
                <a:lnTo>
                  <a:pt x="69878" y="301526"/>
                </a:lnTo>
                <a:lnTo>
                  <a:pt x="76898" y="303491"/>
                </a:lnTo>
                <a:lnTo>
                  <a:pt x="83482" y="305754"/>
                </a:lnTo>
                <a:lnTo>
                  <a:pt x="89777" y="308215"/>
                </a:lnTo>
                <a:lnTo>
                  <a:pt x="96830" y="309855"/>
                </a:lnTo>
                <a:lnTo>
                  <a:pt x="104390" y="310949"/>
                </a:lnTo>
                <a:lnTo>
                  <a:pt x="112288" y="311678"/>
                </a:lnTo>
                <a:lnTo>
                  <a:pt x="119458" y="311211"/>
                </a:lnTo>
                <a:lnTo>
                  <a:pt x="126143" y="309948"/>
                </a:lnTo>
                <a:lnTo>
                  <a:pt x="132505" y="308153"/>
                </a:lnTo>
                <a:lnTo>
                  <a:pt x="147194" y="303619"/>
                </a:lnTo>
                <a:lnTo>
                  <a:pt x="155111" y="301076"/>
                </a:lnTo>
                <a:lnTo>
                  <a:pt x="162294" y="298429"/>
                </a:lnTo>
                <a:lnTo>
                  <a:pt x="168988" y="295711"/>
                </a:lnTo>
                <a:lnTo>
                  <a:pt x="175355" y="292947"/>
                </a:lnTo>
                <a:lnTo>
                  <a:pt x="187511" y="287336"/>
                </a:lnTo>
                <a:lnTo>
                  <a:pt x="193419" y="284506"/>
                </a:lnTo>
                <a:lnTo>
                  <a:pt x="199263" y="280714"/>
                </a:lnTo>
                <a:lnTo>
                  <a:pt x="205064" y="276281"/>
                </a:lnTo>
                <a:lnTo>
                  <a:pt x="210836" y="271422"/>
                </a:lnTo>
                <a:lnTo>
                  <a:pt x="216589" y="267229"/>
                </a:lnTo>
                <a:lnTo>
                  <a:pt x="222330" y="263481"/>
                </a:lnTo>
                <a:lnTo>
                  <a:pt x="228062" y="260030"/>
                </a:lnTo>
                <a:lnTo>
                  <a:pt x="242051" y="251116"/>
                </a:lnTo>
                <a:lnTo>
                  <a:pt x="249781" y="246072"/>
                </a:lnTo>
                <a:lnTo>
                  <a:pt x="256840" y="239852"/>
                </a:lnTo>
                <a:lnTo>
                  <a:pt x="263451" y="232847"/>
                </a:lnTo>
                <a:lnTo>
                  <a:pt x="269764" y="225320"/>
                </a:lnTo>
                <a:lnTo>
                  <a:pt x="274925" y="218397"/>
                </a:lnTo>
                <a:lnTo>
                  <a:pt x="279317" y="211877"/>
                </a:lnTo>
                <a:lnTo>
                  <a:pt x="283198" y="205625"/>
                </a:lnTo>
                <a:lnTo>
                  <a:pt x="286739" y="199552"/>
                </a:lnTo>
                <a:lnTo>
                  <a:pt x="293211" y="187724"/>
                </a:lnTo>
                <a:lnTo>
                  <a:pt x="295319" y="180951"/>
                </a:lnTo>
                <a:lnTo>
                  <a:pt x="296724" y="173578"/>
                </a:lnTo>
                <a:lnTo>
                  <a:pt x="297660" y="165805"/>
                </a:lnTo>
                <a:lnTo>
                  <a:pt x="298284" y="158718"/>
                </a:lnTo>
                <a:lnTo>
                  <a:pt x="298701" y="152088"/>
                </a:lnTo>
                <a:lnTo>
                  <a:pt x="299163" y="139642"/>
                </a:lnTo>
                <a:lnTo>
                  <a:pt x="299369" y="127760"/>
                </a:lnTo>
                <a:lnTo>
                  <a:pt x="298471" y="120972"/>
                </a:lnTo>
                <a:lnTo>
                  <a:pt x="296920" y="113589"/>
                </a:lnTo>
                <a:lnTo>
                  <a:pt x="294934" y="105810"/>
                </a:lnTo>
                <a:lnTo>
                  <a:pt x="292657" y="98719"/>
                </a:lnTo>
                <a:lnTo>
                  <a:pt x="290186" y="92086"/>
                </a:lnTo>
                <a:lnTo>
                  <a:pt x="287587" y="85759"/>
                </a:lnTo>
                <a:lnTo>
                  <a:pt x="283950" y="79637"/>
                </a:lnTo>
                <a:lnTo>
                  <a:pt x="279619" y="73650"/>
                </a:lnTo>
                <a:lnTo>
                  <a:pt x="274827" y="67753"/>
                </a:lnTo>
                <a:lnTo>
                  <a:pt x="270680" y="61918"/>
                </a:lnTo>
                <a:lnTo>
                  <a:pt x="266963" y="56122"/>
                </a:lnTo>
                <a:lnTo>
                  <a:pt x="263532" y="50353"/>
                </a:lnTo>
                <a:lnTo>
                  <a:pt x="258388" y="45555"/>
                </a:lnTo>
                <a:lnTo>
                  <a:pt x="252100" y="41404"/>
                </a:lnTo>
                <a:lnTo>
                  <a:pt x="245051" y="37684"/>
                </a:lnTo>
                <a:lnTo>
                  <a:pt x="238447" y="33299"/>
                </a:lnTo>
                <a:lnTo>
                  <a:pt x="232139" y="28470"/>
                </a:lnTo>
                <a:lnTo>
                  <a:pt x="226029" y="23346"/>
                </a:lnTo>
                <a:lnTo>
                  <a:pt x="219098" y="18978"/>
                </a:lnTo>
                <a:lnTo>
                  <a:pt x="211619" y="15113"/>
                </a:lnTo>
                <a:lnTo>
                  <a:pt x="203776" y="11584"/>
                </a:lnTo>
                <a:lnTo>
                  <a:pt x="196643" y="9231"/>
                </a:lnTo>
                <a:lnTo>
                  <a:pt x="189982" y="7663"/>
                </a:lnTo>
                <a:lnTo>
                  <a:pt x="183637" y="6617"/>
                </a:lnTo>
                <a:lnTo>
                  <a:pt x="176548" y="4968"/>
                </a:lnTo>
                <a:lnTo>
                  <a:pt x="168966" y="2915"/>
                </a:lnTo>
                <a:lnTo>
                  <a:pt x="161053" y="595"/>
                </a:lnTo>
                <a:lnTo>
                  <a:pt x="153873" y="0"/>
                </a:lnTo>
                <a:lnTo>
                  <a:pt x="147182" y="556"/>
                </a:lnTo>
                <a:lnTo>
                  <a:pt x="140815" y="1879"/>
                </a:lnTo>
                <a:lnTo>
                  <a:pt x="134666" y="2762"/>
                </a:lnTo>
                <a:lnTo>
                  <a:pt x="128661" y="3350"/>
                </a:lnTo>
                <a:lnTo>
                  <a:pt x="122754" y="3742"/>
                </a:lnTo>
                <a:lnTo>
                  <a:pt x="117863" y="4956"/>
                </a:lnTo>
                <a:lnTo>
                  <a:pt x="113649" y="6718"/>
                </a:lnTo>
                <a:lnTo>
                  <a:pt x="102365" y="1309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7486754" y="3763327"/>
            <a:ext cx="59904" cy="308611"/>
          </a:xfrm>
          <a:custGeom>
            <a:avLst/>
            <a:gdLst/>
            <a:ahLst/>
            <a:cxnLst/>
            <a:rect l="0" t="0" r="0" b="0"/>
            <a:pathLst>
              <a:path w="59904" h="308611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4477" y="4551"/>
                </a:lnTo>
                <a:lnTo>
                  <a:pt x="5808" y="6844"/>
                </a:lnTo>
                <a:lnTo>
                  <a:pt x="8632" y="15575"/>
                </a:lnTo>
                <a:lnTo>
                  <a:pt x="10482" y="19908"/>
                </a:lnTo>
                <a:lnTo>
                  <a:pt x="12669" y="24702"/>
                </a:lnTo>
                <a:lnTo>
                  <a:pt x="14126" y="30756"/>
                </a:lnTo>
                <a:lnTo>
                  <a:pt x="15098" y="37649"/>
                </a:lnTo>
                <a:lnTo>
                  <a:pt x="15745" y="45102"/>
                </a:lnTo>
                <a:lnTo>
                  <a:pt x="17129" y="52928"/>
                </a:lnTo>
                <a:lnTo>
                  <a:pt x="19004" y="61003"/>
                </a:lnTo>
                <a:lnTo>
                  <a:pt x="21208" y="69244"/>
                </a:lnTo>
                <a:lnTo>
                  <a:pt x="26195" y="86020"/>
                </a:lnTo>
                <a:lnTo>
                  <a:pt x="37158" y="120073"/>
                </a:lnTo>
                <a:lnTo>
                  <a:pt x="39025" y="128626"/>
                </a:lnTo>
                <a:lnTo>
                  <a:pt x="40270" y="137186"/>
                </a:lnTo>
                <a:lnTo>
                  <a:pt x="41099" y="145750"/>
                </a:lnTo>
                <a:lnTo>
                  <a:pt x="41653" y="154317"/>
                </a:lnTo>
                <a:lnTo>
                  <a:pt x="42021" y="162886"/>
                </a:lnTo>
                <a:lnTo>
                  <a:pt x="42430" y="180026"/>
                </a:lnTo>
                <a:lnTo>
                  <a:pt x="42745" y="236671"/>
                </a:lnTo>
                <a:lnTo>
                  <a:pt x="43702" y="242553"/>
                </a:lnTo>
                <a:lnTo>
                  <a:pt x="45293" y="248380"/>
                </a:lnTo>
                <a:lnTo>
                  <a:pt x="47305" y="254169"/>
                </a:lnTo>
                <a:lnTo>
                  <a:pt x="48647" y="259934"/>
                </a:lnTo>
                <a:lnTo>
                  <a:pt x="49541" y="265682"/>
                </a:lnTo>
                <a:lnTo>
                  <a:pt x="50138" y="271418"/>
                </a:lnTo>
                <a:lnTo>
                  <a:pt x="50800" y="280333"/>
                </a:lnTo>
                <a:lnTo>
                  <a:pt x="50978" y="284044"/>
                </a:lnTo>
                <a:lnTo>
                  <a:pt x="52047" y="287470"/>
                </a:lnTo>
                <a:lnTo>
                  <a:pt x="53714" y="290707"/>
                </a:lnTo>
                <a:lnTo>
                  <a:pt x="55777" y="293817"/>
                </a:lnTo>
                <a:lnTo>
                  <a:pt x="57152" y="296843"/>
                </a:lnTo>
                <a:lnTo>
                  <a:pt x="58069" y="299813"/>
                </a:lnTo>
                <a:lnTo>
                  <a:pt x="59903" y="30861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7290778" y="4373315"/>
            <a:ext cx="444475" cy="384423"/>
          </a:xfrm>
          <a:custGeom>
            <a:avLst/>
            <a:gdLst/>
            <a:ahLst/>
            <a:cxnLst/>
            <a:rect l="0" t="0" r="0" b="0"/>
            <a:pathLst>
              <a:path w="444475" h="384423">
                <a:moveTo>
                  <a:pt x="15849" y="75812"/>
                </a:moveTo>
                <a:lnTo>
                  <a:pt x="0" y="59964"/>
                </a:lnTo>
                <a:lnTo>
                  <a:pt x="521" y="58579"/>
                </a:lnTo>
                <a:lnTo>
                  <a:pt x="8200" y="49513"/>
                </a:lnTo>
                <a:lnTo>
                  <a:pt x="18889" y="38550"/>
                </a:lnTo>
                <a:lnTo>
                  <a:pt x="31125" y="27212"/>
                </a:lnTo>
                <a:lnTo>
                  <a:pt x="40418" y="21509"/>
                </a:lnTo>
                <a:lnTo>
                  <a:pt x="50899" y="15800"/>
                </a:lnTo>
                <a:lnTo>
                  <a:pt x="56361" y="12944"/>
                </a:lnTo>
                <a:lnTo>
                  <a:pt x="67510" y="9771"/>
                </a:lnTo>
                <a:lnTo>
                  <a:pt x="78814" y="7408"/>
                </a:lnTo>
                <a:lnTo>
                  <a:pt x="90189" y="3183"/>
                </a:lnTo>
                <a:lnTo>
                  <a:pt x="101594" y="670"/>
                </a:lnTo>
                <a:lnTo>
                  <a:pt x="107302" y="0"/>
                </a:lnTo>
                <a:lnTo>
                  <a:pt x="118725" y="1795"/>
                </a:lnTo>
                <a:lnTo>
                  <a:pt x="130151" y="4816"/>
                </a:lnTo>
                <a:lnTo>
                  <a:pt x="141580" y="6158"/>
                </a:lnTo>
                <a:lnTo>
                  <a:pt x="153010" y="9295"/>
                </a:lnTo>
                <a:lnTo>
                  <a:pt x="164439" y="13864"/>
                </a:lnTo>
                <a:lnTo>
                  <a:pt x="175869" y="19069"/>
                </a:lnTo>
                <a:lnTo>
                  <a:pt x="193014" y="27355"/>
                </a:lnTo>
                <a:lnTo>
                  <a:pt x="204444" y="35543"/>
                </a:lnTo>
                <a:lnTo>
                  <a:pt x="214922" y="44580"/>
                </a:lnTo>
                <a:lnTo>
                  <a:pt x="222754" y="51771"/>
                </a:lnTo>
                <a:lnTo>
                  <a:pt x="229409" y="60682"/>
                </a:lnTo>
                <a:lnTo>
                  <a:pt x="235543" y="71945"/>
                </a:lnTo>
                <a:lnTo>
                  <a:pt x="238511" y="78949"/>
                </a:lnTo>
                <a:lnTo>
                  <a:pt x="241443" y="86476"/>
                </a:lnTo>
                <a:lnTo>
                  <a:pt x="243397" y="93399"/>
                </a:lnTo>
                <a:lnTo>
                  <a:pt x="244700" y="99919"/>
                </a:lnTo>
                <a:lnTo>
                  <a:pt x="245569" y="106171"/>
                </a:lnTo>
                <a:lnTo>
                  <a:pt x="246148" y="113196"/>
                </a:lnTo>
                <a:lnTo>
                  <a:pt x="246534" y="120738"/>
                </a:lnTo>
                <a:lnTo>
                  <a:pt x="246792" y="128622"/>
                </a:lnTo>
                <a:lnTo>
                  <a:pt x="246011" y="136736"/>
                </a:lnTo>
                <a:lnTo>
                  <a:pt x="244538" y="145003"/>
                </a:lnTo>
                <a:lnTo>
                  <a:pt x="242603" y="153372"/>
                </a:lnTo>
                <a:lnTo>
                  <a:pt x="241314" y="160856"/>
                </a:lnTo>
                <a:lnTo>
                  <a:pt x="240454" y="167751"/>
                </a:lnTo>
                <a:lnTo>
                  <a:pt x="239881" y="174252"/>
                </a:lnTo>
                <a:lnTo>
                  <a:pt x="237594" y="181444"/>
                </a:lnTo>
                <a:lnTo>
                  <a:pt x="234164" y="189096"/>
                </a:lnTo>
                <a:lnTo>
                  <a:pt x="229973" y="197055"/>
                </a:lnTo>
                <a:lnTo>
                  <a:pt x="226225" y="205218"/>
                </a:lnTo>
                <a:lnTo>
                  <a:pt x="222775" y="213518"/>
                </a:lnTo>
                <a:lnTo>
                  <a:pt x="219522" y="221908"/>
                </a:lnTo>
                <a:lnTo>
                  <a:pt x="215449" y="230359"/>
                </a:lnTo>
                <a:lnTo>
                  <a:pt x="210828" y="238851"/>
                </a:lnTo>
                <a:lnTo>
                  <a:pt x="205843" y="247370"/>
                </a:lnTo>
                <a:lnTo>
                  <a:pt x="200614" y="254954"/>
                </a:lnTo>
                <a:lnTo>
                  <a:pt x="195223" y="261915"/>
                </a:lnTo>
                <a:lnTo>
                  <a:pt x="189724" y="268461"/>
                </a:lnTo>
                <a:lnTo>
                  <a:pt x="184154" y="274730"/>
                </a:lnTo>
                <a:lnTo>
                  <a:pt x="172884" y="286775"/>
                </a:lnTo>
                <a:lnTo>
                  <a:pt x="164065" y="298478"/>
                </a:lnTo>
                <a:lnTo>
                  <a:pt x="160380" y="304266"/>
                </a:lnTo>
                <a:lnTo>
                  <a:pt x="148665" y="315777"/>
                </a:lnTo>
                <a:lnTo>
                  <a:pt x="135839" y="327243"/>
                </a:lnTo>
                <a:lnTo>
                  <a:pt x="126963" y="338689"/>
                </a:lnTo>
                <a:lnTo>
                  <a:pt x="119843" y="347587"/>
                </a:lnTo>
                <a:lnTo>
                  <a:pt x="116610" y="351293"/>
                </a:lnTo>
                <a:lnTo>
                  <a:pt x="102960" y="361059"/>
                </a:lnTo>
                <a:lnTo>
                  <a:pt x="94016" y="367001"/>
                </a:lnTo>
                <a:lnTo>
                  <a:pt x="85880" y="374496"/>
                </a:lnTo>
                <a:lnTo>
                  <a:pt x="85396" y="375900"/>
                </a:lnTo>
                <a:lnTo>
                  <a:pt x="84556" y="383112"/>
                </a:lnTo>
                <a:lnTo>
                  <a:pt x="85467" y="383549"/>
                </a:lnTo>
                <a:lnTo>
                  <a:pt x="91298" y="384163"/>
                </a:lnTo>
                <a:lnTo>
                  <a:pt x="104583" y="384388"/>
                </a:lnTo>
                <a:lnTo>
                  <a:pt x="204606" y="384422"/>
                </a:lnTo>
                <a:lnTo>
                  <a:pt x="213124" y="383470"/>
                </a:lnTo>
                <a:lnTo>
                  <a:pt x="221661" y="381882"/>
                </a:lnTo>
                <a:lnTo>
                  <a:pt x="230209" y="379872"/>
                </a:lnTo>
                <a:lnTo>
                  <a:pt x="239718" y="378530"/>
                </a:lnTo>
                <a:lnTo>
                  <a:pt x="249867" y="377637"/>
                </a:lnTo>
                <a:lnTo>
                  <a:pt x="260444" y="377041"/>
                </a:lnTo>
                <a:lnTo>
                  <a:pt x="270352" y="375692"/>
                </a:lnTo>
                <a:lnTo>
                  <a:pt x="279815" y="373839"/>
                </a:lnTo>
                <a:lnTo>
                  <a:pt x="288981" y="371652"/>
                </a:lnTo>
                <a:lnTo>
                  <a:pt x="296998" y="370193"/>
                </a:lnTo>
                <a:lnTo>
                  <a:pt x="304246" y="369221"/>
                </a:lnTo>
                <a:lnTo>
                  <a:pt x="310984" y="368574"/>
                </a:lnTo>
                <a:lnTo>
                  <a:pt x="319286" y="368142"/>
                </a:lnTo>
                <a:lnTo>
                  <a:pt x="338670" y="367661"/>
                </a:lnTo>
                <a:lnTo>
                  <a:pt x="347268" y="366581"/>
                </a:lnTo>
                <a:lnTo>
                  <a:pt x="354905" y="364908"/>
                </a:lnTo>
                <a:lnTo>
                  <a:pt x="368470" y="361461"/>
                </a:lnTo>
                <a:lnTo>
                  <a:pt x="380849" y="359930"/>
                </a:lnTo>
                <a:lnTo>
                  <a:pt x="392701" y="356709"/>
                </a:lnTo>
                <a:lnTo>
                  <a:pt x="403367" y="353055"/>
                </a:lnTo>
                <a:lnTo>
                  <a:pt x="415678" y="350998"/>
                </a:lnTo>
                <a:lnTo>
                  <a:pt x="425644" y="350517"/>
                </a:lnTo>
                <a:lnTo>
                  <a:pt x="444474" y="3501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8301072" y="3086100"/>
            <a:ext cx="368527" cy="342901"/>
          </a:xfrm>
          <a:custGeom>
            <a:avLst/>
            <a:gdLst/>
            <a:ahLst/>
            <a:cxnLst/>
            <a:rect l="0" t="0" r="0" b="0"/>
            <a:pathLst>
              <a:path w="368527" h="342901">
                <a:moveTo>
                  <a:pt x="119980" y="0"/>
                </a:moveTo>
                <a:lnTo>
                  <a:pt x="119980" y="7380"/>
                </a:lnTo>
                <a:lnTo>
                  <a:pt x="115429" y="12770"/>
                </a:lnTo>
                <a:lnTo>
                  <a:pt x="108116" y="17740"/>
                </a:lnTo>
                <a:lnTo>
                  <a:pt x="99467" y="23124"/>
                </a:lnTo>
                <a:lnTo>
                  <a:pt x="92448" y="28692"/>
                </a:lnTo>
                <a:lnTo>
                  <a:pt x="86154" y="36882"/>
                </a:lnTo>
                <a:lnTo>
                  <a:pt x="83142" y="41733"/>
                </a:lnTo>
                <a:lnTo>
                  <a:pt x="74715" y="49663"/>
                </a:lnTo>
                <a:lnTo>
                  <a:pt x="69801" y="53111"/>
                </a:lnTo>
                <a:lnTo>
                  <a:pt x="61801" y="62022"/>
                </a:lnTo>
                <a:lnTo>
                  <a:pt x="55070" y="72333"/>
                </a:lnTo>
                <a:lnTo>
                  <a:pt x="51942" y="77749"/>
                </a:lnTo>
                <a:lnTo>
                  <a:pt x="45926" y="88847"/>
                </a:lnTo>
                <a:lnTo>
                  <a:pt x="34303" y="111495"/>
                </a:lnTo>
                <a:lnTo>
                  <a:pt x="14256" y="151450"/>
                </a:lnTo>
                <a:lnTo>
                  <a:pt x="12350" y="157164"/>
                </a:lnTo>
                <a:lnTo>
                  <a:pt x="11079" y="162878"/>
                </a:lnTo>
                <a:lnTo>
                  <a:pt x="10232" y="168593"/>
                </a:lnTo>
                <a:lnTo>
                  <a:pt x="8714" y="174308"/>
                </a:lnTo>
                <a:lnTo>
                  <a:pt x="6750" y="180023"/>
                </a:lnTo>
                <a:lnTo>
                  <a:pt x="4489" y="185737"/>
                </a:lnTo>
                <a:lnTo>
                  <a:pt x="2981" y="191453"/>
                </a:lnTo>
                <a:lnTo>
                  <a:pt x="1975" y="197167"/>
                </a:lnTo>
                <a:lnTo>
                  <a:pt x="1305" y="202882"/>
                </a:lnTo>
                <a:lnTo>
                  <a:pt x="859" y="208597"/>
                </a:lnTo>
                <a:lnTo>
                  <a:pt x="562" y="214312"/>
                </a:lnTo>
                <a:lnTo>
                  <a:pt x="230" y="225742"/>
                </a:lnTo>
                <a:lnTo>
                  <a:pt x="0" y="249766"/>
                </a:lnTo>
                <a:lnTo>
                  <a:pt x="2521" y="258962"/>
                </a:lnTo>
                <a:lnTo>
                  <a:pt x="5863" y="268446"/>
                </a:lnTo>
                <a:lnTo>
                  <a:pt x="7349" y="275837"/>
                </a:lnTo>
                <a:lnTo>
                  <a:pt x="10550" y="282296"/>
                </a:lnTo>
                <a:lnTo>
                  <a:pt x="17707" y="291288"/>
                </a:lnTo>
                <a:lnTo>
                  <a:pt x="25860" y="299985"/>
                </a:lnTo>
                <a:lnTo>
                  <a:pt x="28658" y="302860"/>
                </a:lnTo>
                <a:lnTo>
                  <a:pt x="31475" y="304776"/>
                </a:lnTo>
                <a:lnTo>
                  <a:pt x="50246" y="312656"/>
                </a:lnTo>
                <a:lnTo>
                  <a:pt x="66193" y="320392"/>
                </a:lnTo>
                <a:lnTo>
                  <a:pt x="77342" y="323371"/>
                </a:lnTo>
                <a:lnTo>
                  <a:pt x="82982" y="324166"/>
                </a:lnTo>
                <a:lnTo>
                  <a:pt x="89600" y="324695"/>
                </a:lnTo>
                <a:lnTo>
                  <a:pt x="96869" y="325049"/>
                </a:lnTo>
                <a:lnTo>
                  <a:pt x="111614" y="325440"/>
                </a:lnTo>
                <a:lnTo>
                  <a:pt x="147042" y="325713"/>
                </a:lnTo>
                <a:lnTo>
                  <a:pt x="154214" y="324775"/>
                </a:lnTo>
                <a:lnTo>
                  <a:pt x="160900" y="323196"/>
                </a:lnTo>
                <a:lnTo>
                  <a:pt x="167263" y="321192"/>
                </a:lnTo>
                <a:lnTo>
                  <a:pt x="174362" y="319855"/>
                </a:lnTo>
                <a:lnTo>
                  <a:pt x="181952" y="318964"/>
                </a:lnTo>
                <a:lnTo>
                  <a:pt x="189870" y="318370"/>
                </a:lnTo>
                <a:lnTo>
                  <a:pt x="198006" y="317022"/>
                </a:lnTo>
                <a:lnTo>
                  <a:pt x="206287" y="315170"/>
                </a:lnTo>
                <a:lnTo>
                  <a:pt x="214666" y="312983"/>
                </a:lnTo>
                <a:lnTo>
                  <a:pt x="222156" y="310573"/>
                </a:lnTo>
                <a:lnTo>
                  <a:pt x="229056" y="308013"/>
                </a:lnTo>
                <a:lnTo>
                  <a:pt x="235559" y="305355"/>
                </a:lnTo>
                <a:lnTo>
                  <a:pt x="241800" y="302629"/>
                </a:lnTo>
                <a:lnTo>
                  <a:pt x="253815" y="297062"/>
                </a:lnTo>
                <a:lnTo>
                  <a:pt x="260638" y="294244"/>
                </a:lnTo>
                <a:lnTo>
                  <a:pt x="268045" y="291412"/>
                </a:lnTo>
                <a:lnTo>
                  <a:pt x="275840" y="288572"/>
                </a:lnTo>
                <a:lnTo>
                  <a:pt x="282942" y="285726"/>
                </a:lnTo>
                <a:lnTo>
                  <a:pt x="289581" y="282877"/>
                </a:lnTo>
                <a:lnTo>
                  <a:pt x="302038" y="277170"/>
                </a:lnTo>
                <a:lnTo>
                  <a:pt x="313924" y="271459"/>
                </a:lnTo>
                <a:lnTo>
                  <a:pt x="319762" y="267650"/>
                </a:lnTo>
                <a:lnTo>
                  <a:pt x="325558" y="263206"/>
                </a:lnTo>
                <a:lnTo>
                  <a:pt x="331327" y="258338"/>
                </a:lnTo>
                <a:lnTo>
                  <a:pt x="342817" y="250389"/>
                </a:lnTo>
                <a:lnTo>
                  <a:pt x="353321" y="243682"/>
                </a:lnTo>
                <a:lnTo>
                  <a:pt x="361165" y="237525"/>
                </a:lnTo>
                <a:lnTo>
                  <a:pt x="363637" y="233597"/>
                </a:lnTo>
                <a:lnTo>
                  <a:pt x="366385" y="224153"/>
                </a:lnTo>
                <a:lnTo>
                  <a:pt x="367606" y="216146"/>
                </a:lnTo>
                <a:lnTo>
                  <a:pt x="368294" y="206283"/>
                </a:lnTo>
                <a:lnTo>
                  <a:pt x="368497" y="197328"/>
                </a:lnTo>
                <a:lnTo>
                  <a:pt x="368526" y="194417"/>
                </a:lnTo>
                <a:lnTo>
                  <a:pt x="366640" y="191524"/>
                </a:lnTo>
                <a:lnTo>
                  <a:pt x="355836" y="182901"/>
                </a:lnTo>
                <a:lnTo>
                  <a:pt x="349265" y="177174"/>
                </a:lnTo>
                <a:lnTo>
                  <a:pt x="346180" y="175266"/>
                </a:lnTo>
                <a:lnTo>
                  <a:pt x="337285" y="171628"/>
                </a:lnTo>
                <a:lnTo>
                  <a:pt x="331495" y="167401"/>
                </a:lnTo>
                <a:lnTo>
                  <a:pt x="327665" y="165893"/>
                </a:lnTo>
                <a:lnTo>
                  <a:pt x="318330" y="164218"/>
                </a:lnTo>
                <a:lnTo>
                  <a:pt x="307830" y="166013"/>
                </a:lnTo>
                <a:lnTo>
                  <a:pt x="297766" y="169033"/>
                </a:lnTo>
                <a:lnTo>
                  <a:pt x="290119" y="170376"/>
                </a:lnTo>
                <a:lnTo>
                  <a:pt x="281004" y="173513"/>
                </a:lnTo>
                <a:lnTo>
                  <a:pt x="271557" y="178081"/>
                </a:lnTo>
                <a:lnTo>
                  <a:pt x="260883" y="186009"/>
                </a:lnTo>
                <a:lnTo>
                  <a:pt x="250735" y="195343"/>
                </a:lnTo>
                <a:lnTo>
                  <a:pt x="241276" y="204611"/>
                </a:lnTo>
                <a:lnTo>
                  <a:pt x="233262" y="215081"/>
                </a:lnTo>
                <a:lnTo>
                  <a:pt x="229791" y="220540"/>
                </a:lnTo>
                <a:lnTo>
                  <a:pt x="227477" y="226083"/>
                </a:lnTo>
                <a:lnTo>
                  <a:pt x="225935" y="231685"/>
                </a:lnTo>
                <a:lnTo>
                  <a:pt x="224907" y="237324"/>
                </a:lnTo>
                <a:lnTo>
                  <a:pt x="223268" y="242989"/>
                </a:lnTo>
                <a:lnTo>
                  <a:pt x="221224" y="248670"/>
                </a:lnTo>
                <a:lnTo>
                  <a:pt x="218909" y="254362"/>
                </a:lnTo>
                <a:lnTo>
                  <a:pt x="217365" y="260062"/>
                </a:lnTo>
                <a:lnTo>
                  <a:pt x="216336" y="265767"/>
                </a:lnTo>
                <a:lnTo>
                  <a:pt x="215192" y="276233"/>
                </a:lnTo>
                <a:lnTo>
                  <a:pt x="214684" y="284060"/>
                </a:lnTo>
                <a:lnTo>
                  <a:pt x="214459" y="293254"/>
                </a:lnTo>
                <a:lnTo>
                  <a:pt x="214313" y="310127"/>
                </a:lnTo>
                <a:lnTo>
                  <a:pt x="215254" y="313431"/>
                </a:lnTo>
                <a:lnTo>
                  <a:pt x="220176" y="322633"/>
                </a:lnTo>
                <a:lnTo>
                  <a:pt x="221662" y="328495"/>
                </a:lnTo>
                <a:lnTo>
                  <a:pt x="223010" y="330439"/>
                </a:lnTo>
                <a:lnTo>
                  <a:pt x="224862" y="331735"/>
                </a:lnTo>
                <a:lnTo>
                  <a:pt x="227050" y="332599"/>
                </a:lnTo>
                <a:lnTo>
                  <a:pt x="228507" y="334128"/>
                </a:lnTo>
                <a:lnTo>
                  <a:pt x="229480" y="336099"/>
                </a:lnTo>
                <a:lnTo>
                  <a:pt x="231422" y="34290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8223886" y="3669029"/>
            <a:ext cx="300037" cy="197137"/>
          </a:xfrm>
          <a:custGeom>
            <a:avLst/>
            <a:gdLst/>
            <a:ahLst/>
            <a:cxnLst/>
            <a:rect l="0" t="0" r="0" b="0"/>
            <a:pathLst>
              <a:path w="300037" h="197137">
                <a:moveTo>
                  <a:pt x="25716" y="0"/>
                </a:moveTo>
                <a:lnTo>
                  <a:pt x="17497" y="0"/>
                </a:lnTo>
                <a:lnTo>
                  <a:pt x="17214" y="5892"/>
                </a:lnTo>
                <a:lnTo>
                  <a:pt x="17148" y="10956"/>
                </a:lnTo>
                <a:lnTo>
                  <a:pt x="17145" y="20474"/>
                </a:lnTo>
                <a:lnTo>
                  <a:pt x="18096" y="24127"/>
                </a:lnTo>
                <a:lnTo>
                  <a:pt x="19684" y="28467"/>
                </a:lnTo>
                <a:lnTo>
                  <a:pt x="21695" y="33266"/>
                </a:lnTo>
                <a:lnTo>
                  <a:pt x="23035" y="38370"/>
                </a:lnTo>
                <a:lnTo>
                  <a:pt x="23929" y="43678"/>
                </a:lnTo>
                <a:lnTo>
                  <a:pt x="24526" y="49121"/>
                </a:lnTo>
                <a:lnTo>
                  <a:pt x="24922" y="54655"/>
                </a:lnTo>
                <a:lnTo>
                  <a:pt x="25187" y="60249"/>
                </a:lnTo>
                <a:lnTo>
                  <a:pt x="25363" y="65884"/>
                </a:lnTo>
                <a:lnTo>
                  <a:pt x="24529" y="71545"/>
                </a:lnTo>
                <a:lnTo>
                  <a:pt x="23019" y="77225"/>
                </a:lnTo>
                <a:lnTo>
                  <a:pt x="21061" y="82916"/>
                </a:lnTo>
                <a:lnTo>
                  <a:pt x="19755" y="88615"/>
                </a:lnTo>
                <a:lnTo>
                  <a:pt x="18885" y="94319"/>
                </a:lnTo>
                <a:lnTo>
                  <a:pt x="18304" y="100027"/>
                </a:lnTo>
                <a:lnTo>
                  <a:pt x="16965" y="105737"/>
                </a:lnTo>
                <a:lnTo>
                  <a:pt x="15120" y="111449"/>
                </a:lnTo>
                <a:lnTo>
                  <a:pt x="12937" y="117162"/>
                </a:lnTo>
                <a:lnTo>
                  <a:pt x="11481" y="122876"/>
                </a:lnTo>
                <a:lnTo>
                  <a:pt x="10511" y="128590"/>
                </a:lnTo>
                <a:lnTo>
                  <a:pt x="9864" y="134304"/>
                </a:lnTo>
                <a:lnTo>
                  <a:pt x="9433" y="140019"/>
                </a:lnTo>
                <a:lnTo>
                  <a:pt x="9147" y="145734"/>
                </a:lnTo>
                <a:lnTo>
                  <a:pt x="8954" y="151449"/>
                </a:lnTo>
                <a:lnTo>
                  <a:pt x="7874" y="156211"/>
                </a:lnTo>
                <a:lnTo>
                  <a:pt x="6202" y="160338"/>
                </a:lnTo>
                <a:lnTo>
                  <a:pt x="4134" y="164042"/>
                </a:lnTo>
                <a:lnTo>
                  <a:pt x="2756" y="167464"/>
                </a:lnTo>
                <a:lnTo>
                  <a:pt x="1837" y="170698"/>
                </a:lnTo>
                <a:lnTo>
                  <a:pt x="816" y="176831"/>
                </a:lnTo>
                <a:lnTo>
                  <a:pt x="362" y="182732"/>
                </a:lnTo>
                <a:lnTo>
                  <a:pt x="31" y="188081"/>
                </a:lnTo>
                <a:lnTo>
                  <a:pt x="0" y="197059"/>
                </a:lnTo>
                <a:lnTo>
                  <a:pt x="4549" y="197136"/>
                </a:lnTo>
                <a:lnTo>
                  <a:pt x="6842" y="196194"/>
                </a:lnTo>
                <a:lnTo>
                  <a:pt x="14621" y="191270"/>
                </a:lnTo>
                <a:lnTo>
                  <a:pt x="20150" y="189784"/>
                </a:lnTo>
                <a:lnTo>
                  <a:pt x="28618" y="188948"/>
                </a:lnTo>
                <a:lnTo>
                  <a:pt x="36848" y="186212"/>
                </a:lnTo>
                <a:lnTo>
                  <a:pt x="41710" y="184149"/>
                </a:lnTo>
                <a:lnTo>
                  <a:pt x="46857" y="182774"/>
                </a:lnTo>
                <a:lnTo>
                  <a:pt x="52192" y="181857"/>
                </a:lnTo>
                <a:lnTo>
                  <a:pt x="57654" y="181246"/>
                </a:lnTo>
                <a:lnTo>
                  <a:pt x="63201" y="179886"/>
                </a:lnTo>
                <a:lnTo>
                  <a:pt x="68803" y="178026"/>
                </a:lnTo>
                <a:lnTo>
                  <a:pt x="74444" y="175834"/>
                </a:lnTo>
                <a:lnTo>
                  <a:pt x="81062" y="174373"/>
                </a:lnTo>
                <a:lnTo>
                  <a:pt x="88330" y="173399"/>
                </a:lnTo>
                <a:lnTo>
                  <a:pt x="96034" y="172750"/>
                </a:lnTo>
                <a:lnTo>
                  <a:pt x="103075" y="171364"/>
                </a:lnTo>
                <a:lnTo>
                  <a:pt x="109674" y="169488"/>
                </a:lnTo>
                <a:lnTo>
                  <a:pt x="115977" y="167285"/>
                </a:lnTo>
                <a:lnTo>
                  <a:pt x="122085" y="165816"/>
                </a:lnTo>
                <a:lnTo>
                  <a:pt x="128063" y="164836"/>
                </a:lnTo>
                <a:lnTo>
                  <a:pt x="133952" y="164184"/>
                </a:lnTo>
                <a:lnTo>
                  <a:pt x="139783" y="163749"/>
                </a:lnTo>
                <a:lnTo>
                  <a:pt x="145576" y="163458"/>
                </a:lnTo>
                <a:lnTo>
                  <a:pt x="151342" y="163265"/>
                </a:lnTo>
                <a:lnTo>
                  <a:pt x="158045" y="162184"/>
                </a:lnTo>
                <a:lnTo>
                  <a:pt x="165370" y="160510"/>
                </a:lnTo>
                <a:lnTo>
                  <a:pt x="173111" y="158442"/>
                </a:lnTo>
                <a:lnTo>
                  <a:pt x="180177" y="157063"/>
                </a:lnTo>
                <a:lnTo>
                  <a:pt x="186792" y="156144"/>
                </a:lnTo>
                <a:lnTo>
                  <a:pt x="193108" y="155531"/>
                </a:lnTo>
                <a:lnTo>
                  <a:pt x="199223" y="155123"/>
                </a:lnTo>
                <a:lnTo>
                  <a:pt x="205205" y="154850"/>
                </a:lnTo>
                <a:lnTo>
                  <a:pt x="220186" y="154467"/>
                </a:lnTo>
                <a:lnTo>
                  <a:pt x="223943" y="154413"/>
                </a:lnTo>
                <a:lnTo>
                  <a:pt x="233197" y="156894"/>
                </a:lnTo>
                <a:lnTo>
                  <a:pt x="238331" y="158888"/>
                </a:lnTo>
                <a:lnTo>
                  <a:pt x="246577" y="161105"/>
                </a:lnTo>
                <a:lnTo>
                  <a:pt x="253417" y="162090"/>
                </a:lnTo>
                <a:lnTo>
                  <a:pt x="262623" y="162645"/>
                </a:lnTo>
                <a:lnTo>
                  <a:pt x="271383" y="162809"/>
                </a:lnTo>
                <a:lnTo>
                  <a:pt x="300036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8412480" y="3643312"/>
            <a:ext cx="42863" cy="488634"/>
          </a:xfrm>
          <a:custGeom>
            <a:avLst/>
            <a:gdLst/>
            <a:ahLst/>
            <a:cxnLst/>
            <a:rect l="0" t="0" r="0" b="0"/>
            <a:pathLst>
              <a:path w="42863" h="488634">
                <a:moveTo>
                  <a:pt x="8572" y="0"/>
                </a:moveTo>
                <a:lnTo>
                  <a:pt x="31" y="0"/>
                </a:lnTo>
                <a:lnTo>
                  <a:pt x="0" y="77785"/>
                </a:lnTo>
                <a:lnTo>
                  <a:pt x="952" y="87099"/>
                </a:lnTo>
                <a:lnTo>
                  <a:pt x="2539" y="97119"/>
                </a:lnTo>
                <a:lnTo>
                  <a:pt x="4551" y="107609"/>
                </a:lnTo>
                <a:lnTo>
                  <a:pt x="5891" y="117459"/>
                </a:lnTo>
                <a:lnTo>
                  <a:pt x="6785" y="126883"/>
                </a:lnTo>
                <a:lnTo>
                  <a:pt x="7382" y="136024"/>
                </a:lnTo>
                <a:lnTo>
                  <a:pt x="7778" y="145928"/>
                </a:lnTo>
                <a:lnTo>
                  <a:pt x="8219" y="167092"/>
                </a:lnTo>
                <a:lnTo>
                  <a:pt x="9289" y="178070"/>
                </a:lnTo>
                <a:lnTo>
                  <a:pt x="10956" y="189198"/>
                </a:lnTo>
                <a:lnTo>
                  <a:pt x="13018" y="200427"/>
                </a:lnTo>
                <a:lnTo>
                  <a:pt x="14394" y="211723"/>
                </a:lnTo>
                <a:lnTo>
                  <a:pt x="15311" y="223064"/>
                </a:lnTo>
                <a:lnTo>
                  <a:pt x="15922" y="234434"/>
                </a:lnTo>
                <a:lnTo>
                  <a:pt x="16601" y="257228"/>
                </a:lnTo>
                <a:lnTo>
                  <a:pt x="16783" y="268641"/>
                </a:lnTo>
                <a:lnTo>
                  <a:pt x="17856" y="280059"/>
                </a:lnTo>
                <a:lnTo>
                  <a:pt x="19524" y="291481"/>
                </a:lnTo>
                <a:lnTo>
                  <a:pt x="21589" y="302906"/>
                </a:lnTo>
                <a:lnTo>
                  <a:pt x="22965" y="313380"/>
                </a:lnTo>
                <a:lnTo>
                  <a:pt x="23883" y="323220"/>
                </a:lnTo>
                <a:lnTo>
                  <a:pt x="24494" y="332637"/>
                </a:lnTo>
                <a:lnTo>
                  <a:pt x="25854" y="342726"/>
                </a:lnTo>
                <a:lnTo>
                  <a:pt x="27714" y="353261"/>
                </a:lnTo>
                <a:lnTo>
                  <a:pt x="29905" y="364095"/>
                </a:lnTo>
                <a:lnTo>
                  <a:pt x="31367" y="374175"/>
                </a:lnTo>
                <a:lnTo>
                  <a:pt x="32341" y="383753"/>
                </a:lnTo>
                <a:lnTo>
                  <a:pt x="32991" y="392995"/>
                </a:lnTo>
                <a:lnTo>
                  <a:pt x="34377" y="401062"/>
                </a:lnTo>
                <a:lnTo>
                  <a:pt x="36253" y="408345"/>
                </a:lnTo>
                <a:lnTo>
                  <a:pt x="38456" y="415105"/>
                </a:lnTo>
                <a:lnTo>
                  <a:pt x="39925" y="422469"/>
                </a:lnTo>
                <a:lnTo>
                  <a:pt x="40904" y="430236"/>
                </a:lnTo>
                <a:lnTo>
                  <a:pt x="41557" y="438272"/>
                </a:lnTo>
                <a:lnTo>
                  <a:pt x="42283" y="452280"/>
                </a:lnTo>
                <a:lnTo>
                  <a:pt x="42690" y="468337"/>
                </a:lnTo>
                <a:lnTo>
                  <a:pt x="42862" y="4886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8129587" y="4337833"/>
            <a:ext cx="377191" cy="290123"/>
          </a:xfrm>
          <a:custGeom>
            <a:avLst/>
            <a:gdLst/>
            <a:ahLst/>
            <a:cxnLst/>
            <a:rect l="0" t="0" r="0" b="0"/>
            <a:pathLst>
              <a:path w="377191" h="290123">
                <a:moveTo>
                  <a:pt x="0" y="77004"/>
                </a:moveTo>
                <a:lnTo>
                  <a:pt x="0" y="55671"/>
                </a:lnTo>
                <a:lnTo>
                  <a:pt x="953" y="53257"/>
                </a:lnTo>
                <a:lnTo>
                  <a:pt x="4551" y="48035"/>
                </a:lnTo>
                <a:lnTo>
                  <a:pt x="11866" y="42539"/>
                </a:lnTo>
                <a:lnTo>
                  <a:pt x="20513" y="36921"/>
                </a:lnTo>
                <a:lnTo>
                  <a:pt x="31690" y="28403"/>
                </a:lnTo>
                <a:lnTo>
                  <a:pt x="41389" y="22701"/>
                </a:lnTo>
                <a:lnTo>
                  <a:pt x="52050" y="16992"/>
                </a:lnTo>
                <a:lnTo>
                  <a:pt x="74417" y="5566"/>
                </a:lnTo>
                <a:lnTo>
                  <a:pt x="85779" y="2391"/>
                </a:lnTo>
                <a:lnTo>
                  <a:pt x="97179" y="980"/>
                </a:lnTo>
                <a:lnTo>
                  <a:pt x="108595" y="353"/>
                </a:lnTo>
                <a:lnTo>
                  <a:pt x="120021" y="75"/>
                </a:lnTo>
                <a:lnTo>
                  <a:pt x="125733" y="0"/>
                </a:lnTo>
                <a:lnTo>
                  <a:pt x="137161" y="2458"/>
                </a:lnTo>
                <a:lnTo>
                  <a:pt x="148592" y="6725"/>
                </a:lnTo>
                <a:lnTo>
                  <a:pt x="160020" y="11796"/>
                </a:lnTo>
                <a:lnTo>
                  <a:pt x="168911" y="14685"/>
                </a:lnTo>
                <a:lnTo>
                  <a:pt x="172615" y="15456"/>
                </a:lnTo>
                <a:lnTo>
                  <a:pt x="176037" y="17875"/>
                </a:lnTo>
                <a:lnTo>
                  <a:pt x="182378" y="25642"/>
                </a:lnTo>
                <a:lnTo>
                  <a:pt x="188372" y="32904"/>
                </a:lnTo>
                <a:lnTo>
                  <a:pt x="191305" y="36174"/>
                </a:lnTo>
                <a:lnTo>
                  <a:pt x="193258" y="40259"/>
                </a:lnTo>
                <a:lnTo>
                  <a:pt x="194562" y="44887"/>
                </a:lnTo>
                <a:lnTo>
                  <a:pt x="195431" y="49878"/>
                </a:lnTo>
                <a:lnTo>
                  <a:pt x="196962" y="55110"/>
                </a:lnTo>
                <a:lnTo>
                  <a:pt x="198935" y="60503"/>
                </a:lnTo>
                <a:lnTo>
                  <a:pt x="201204" y="66003"/>
                </a:lnTo>
                <a:lnTo>
                  <a:pt x="201764" y="71576"/>
                </a:lnTo>
                <a:lnTo>
                  <a:pt x="201184" y="77195"/>
                </a:lnTo>
                <a:lnTo>
                  <a:pt x="199845" y="82846"/>
                </a:lnTo>
                <a:lnTo>
                  <a:pt x="198953" y="88519"/>
                </a:lnTo>
                <a:lnTo>
                  <a:pt x="198358" y="94206"/>
                </a:lnTo>
                <a:lnTo>
                  <a:pt x="197961" y="99902"/>
                </a:lnTo>
                <a:lnTo>
                  <a:pt x="195791" y="105605"/>
                </a:lnTo>
                <a:lnTo>
                  <a:pt x="192439" y="111311"/>
                </a:lnTo>
                <a:lnTo>
                  <a:pt x="188301" y="117020"/>
                </a:lnTo>
                <a:lnTo>
                  <a:pt x="184590" y="123684"/>
                </a:lnTo>
                <a:lnTo>
                  <a:pt x="181162" y="130984"/>
                </a:lnTo>
                <a:lnTo>
                  <a:pt x="177924" y="138708"/>
                </a:lnTo>
                <a:lnTo>
                  <a:pt x="174814" y="145763"/>
                </a:lnTo>
                <a:lnTo>
                  <a:pt x="168818" y="158681"/>
                </a:lnTo>
                <a:lnTo>
                  <a:pt x="164933" y="164793"/>
                </a:lnTo>
                <a:lnTo>
                  <a:pt x="160437" y="170773"/>
                </a:lnTo>
                <a:lnTo>
                  <a:pt x="155535" y="176663"/>
                </a:lnTo>
                <a:lnTo>
                  <a:pt x="151316" y="182496"/>
                </a:lnTo>
                <a:lnTo>
                  <a:pt x="147550" y="188289"/>
                </a:lnTo>
                <a:lnTo>
                  <a:pt x="144087" y="194057"/>
                </a:lnTo>
                <a:lnTo>
                  <a:pt x="140826" y="199807"/>
                </a:lnTo>
                <a:lnTo>
                  <a:pt x="134662" y="211275"/>
                </a:lnTo>
                <a:lnTo>
                  <a:pt x="126207" y="220183"/>
                </a:lnTo>
                <a:lnTo>
                  <a:pt x="117053" y="227317"/>
                </a:lnTo>
                <a:lnTo>
                  <a:pt x="109809" y="233662"/>
                </a:lnTo>
                <a:lnTo>
                  <a:pt x="103414" y="242197"/>
                </a:lnTo>
                <a:lnTo>
                  <a:pt x="100375" y="247140"/>
                </a:lnTo>
                <a:lnTo>
                  <a:pt x="94459" y="255173"/>
                </a:lnTo>
                <a:lnTo>
                  <a:pt x="91547" y="258648"/>
                </a:lnTo>
                <a:lnTo>
                  <a:pt x="88654" y="260965"/>
                </a:lnTo>
                <a:lnTo>
                  <a:pt x="85773" y="262510"/>
                </a:lnTo>
                <a:lnTo>
                  <a:pt x="82900" y="263540"/>
                </a:lnTo>
                <a:lnTo>
                  <a:pt x="77167" y="267224"/>
                </a:lnTo>
                <a:lnTo>
                  <a:pt x="70276" y="272799"/>
                </a:lnTo>
                <a:lnTo>
                  <a:pt x="69711" y="274209"/>
                </a:lnTo>
                <a:lnTo>
                  <a:pt x="68728" y="281432"/>
                </a:lnTo>
                <a:lnTo>
                  <a:pt x="69631" y="281869"/>
                </a:lnTo>
                <a:lnTo>
                  <a:pt x="75453" y="282485"/>
                </a:lnTo>
                <a:lnTo>
                  <a:pt x="84183" y="282710"/>
                </a:lnTo>
                <a:lnTo>
                  <a:pt x="94369" y="287285"/>
                </a:lnTo>
                <a:lnTo>
                  <a:pt x="104173" y="289524"/>
                </a:lnTo>
                <a:lnTo>
                  <a:pt x="109453" y="290122"/>
                </a:lnTo>
                <a:lnTo>
                  <a:pt x="120401" y="288246"/>
                </a:lnTo>
                <a:lnTo>
                  <a:pt x="125987" y="286412"/>
                </a:lnTo>
                <a:lnTo>
                  <a:pt x="132569" y="285189"/>
                </a:lnTo>
                <a:lnTo>
                  <a:pt x="139815" y="284374"/>
                </a:lnTo>
                <a:lnTo>
                  <a:pt x="147502" y="283831"/>
                </a:lnTo>
                <a:lnTo>
                  <a:pt x="154532" y="283469"/>
                </a:lnTo>
                <a:lnTo>
                  <a:pt x="167423" y="283066"/>
                </a:lnTo>
                <a:lnTo>
                  <a:pt x="189942" y="282840"/>
                </a:lnTo>
                <a:lnTo>
                  <a:pt x="198065" y="281855"/>
                </a:lnTo>
                <a:lnTo>
                  <a:pt x="206339" y="280247"/>
                </a:lnTo>
                <a:lnTo>
                  <a:pt x="214712" y="278222"/>
                </a:lnTo>
                <a:lnTo>
                  <a:pt x="223151" y="276871"/>
                </a:lnTo>
                <a:lnTo>
                  <a:pt x="231635" y="275971"/>
                </a:lnTo>
                <a:lnTo>
                  <a:pt x="240148" y="275371"/>
                </a:lnTo>
                <a:lnTo>
                  <a:pt x="247729" y="274972"/>
                </a:lnTo>
                <a:lnTo>
                  <a:pt x="261232" y="274527"/>
                </a:lnTo>
                <a:lnTo>
                  <a:pt x="284095" y="274277"/>
                </a:lnTo>
                <a:lnTo>
                  <a:pt x="291313" y="273289"/>
                </a:lnTo>
                <a:lnTo>
                  <a:pt x="298031" y="271679"/>
                </a:lnTo>
                <a:lnTo>
                  <a:pt x="304416" y="269652"/>
                </a:lnTo>
                <a:lnTo>
                  <a:pt x="310576" y="268301"/>
                </a:lnTo>
                <a:lnTo>
                  <a:pt x="316588" y="267401"/>
                </a:lnTo>
                <a:lnTo>
                  <a:pt x="327396" y="266400"/>
                </a:lnTo>
                <a:lnTo>
                  <a:pt x="335374" y="265955"/>
                </a:lnTo>
                <a:lnTo>
                  <a:pt x="344635" y="265757"/>
                </a:lnTo>
                <a:lnTo>
                  <a:pt x="377190" y="26559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4520672" y="2889071"/>
            <a:ext cx="68325" cy="67007"/>
          </a:xfrm>
          <a:custGeom>
            <a:avLst/>
            <a:gdLst/>
            <a:ahLst/>
            <a:cxnLst/>
            <a:rect l="0" t="0" r="0" b="0"/>
            <a:pathLst>
              <a:path w="68325" h="67007">
                <a:moveTo>
                  <a:pt x="34182" y="34151"/>
                </a:moveTo>
                <a:lnTo>
                  <a:pt x="34182" y="41532"/>
                </a:lnTo>
                <a:lnTo>
                  <a:pt x="33230" y="42882"/>
                </a:lnTo>
                <a:lnTo>
                  <a:pt x="31643" y="44734"/>
                </a:lnTo>
                <a:lnTo>
                  <a:pt x="25963" y="50912"/>
                </a:lnTo>
                <a:lnTo>
                  <a:pt x="24893" y="51040"/>
                </a:lnTo>
                <a:lnTo>
                  <a:pt x="23227" y="51125"/>
                </a:lnTo>
                <a:lnTo>
                  <a:pt x="18260" y="51262"/>
                </a:lnTo>
                <a:lnTo>
                  <a:pt x="9764" y="51293"/>
                </a:lnTo>
                <a:lnTo>
                  <a:pt x="9331" y="50342"/>
                </a:lnTo>
                <a:lnTo>
                  <a:pt x="9042" y="48755"/>
                </a:lnTo>
                <a:lnTo>
                  <a:pt x="8849" y="46744"/>
                </a:lnTo>
                <a:lnTo>
                  <a:pt x="7769" y="45404"/>
                </a:lnTo>
                <a:lnTo>
                  <a:pt x="6096" y="44511"/>
                </a:lnTo>
                <a:lnTo>
                  <a:pt x="4028" y="43915"/>
                </a:lnTo>
                <a:lnTo>
                  <a:pt x="2649" y="42565"/>
                </a:lnTo>
                <a:lnTo>
                  <a:pt x="1731" y="40713"/>
                </a:lnTo>
                <a:lnTo>
                  <a:pt x="1118" y="38526"/>
                </a:lnTo>
                <a:lnTo>
                  <a:pt x="709" y="36115"/>
                </a:lnTo>
                <a:lnTo>
                  <a:pt x="437" y="33555"/>
                </a:lnTo>
                <a:lnTo>
                  <a:pt x="255" y="30896"/>
                </a:lnTo>
                <a:lnTo>
                  <a:pt x="135" y="28171"/>
                </a:lnTo>
                <a:lnTo>
                  <a:pt x="0" y="22603"/>
                </a:lnTo>
                <a:lnTo>
                  <a:pt x="917" y="20738"/>
                </a:lnTo>
                <a:lnTo>
                  <a:pt x="2480" y="19494"/>
                </a:lnTo>
                <a:lnTo>
                  <a:pt x="4475" y="18665"/>
                </a:lnTo>
                <a:lnTo>
                  <a:pt x="5805" y="17159"/>
                </a:lnTo>
                <a:lnTo>
                  <a:pt x="6692" y="15203"/>
                </a:lnTo>
                <a:lnTo>
                  <a:pt x="7283" y="12947"/>
                </a:lnTo>
                <a:lnTo>
                  <a:pt x="8629" y="11442"/>
                </a:lnTo>
                <a:lnTo>
                  <a:pt x="10479" y="10439"/>
                </a:lnTo>
                <a:lnTo>
                  <a:pt x="15742" y="8830"/>
                </a:lnTo>
                <a:lnTo>
                  <a:pt x="17126" y="8698"/>
                </a:lnTo>
                <a:lnTo>
                  <a:pt x="19002" y="8610"/>
                </a:lnTo>
                <a:lnTo>
                  <a:pt x="23625" y="8512"/>
                </a:lnTo>
                <a:lnTo>
                  <a:pt x="32604" y="8444"/>
                </a:lnTo>
                <a:lnTo>
                  <a:pt x="35035" y="9393"/>
                </a:lnTo>
                <a:lnTo>
                  <a:pt x="38561" y="10978"/>
                </a:lnTo>
                <a:lnTo>
                  <a:pt x="42816" y="12987"/>
                </a:lnTo>
                <a:lnTo>
                  <a:pt x="45654" y="15279"/>
                </a:lnTo>
                <a:lnTo>
                  <a:pt x="47545" y="17760"/>
                </a:lnTo>
                <a:lnTo>
                  <a:pt x="48806" y="20366"/>
                </a:lnTo>
                <a:lnTo>
                  <a:pt x="50598" y="23056"/>
                </a:lnTo>
                <a:lnTo>
                  <a:pt x="52747" y="25802"/>
                </a:lnTo>
                <a:lnTo>
                  <a:pt x="58487" y="32502"/>
                </a:lnTo>
                <a:lnTo>
                  <a:pt x="58958" y="34004"/>
                </a:lnTo>
                <a:lnTo>
                  <a:pt x="59272" y="35958"/>
                </a:lnTo>
                <a:lnTo>
                  <a:pt x="59481" y="38213"/>
                </a:lnTo>
                <a:lnTo>
                  <a:pt x="59621" y="40669"/>
                </a:lnTo>
                <a:lnTo>
                  <a:pt x="59863" y="49709"/>
                </a:lnTo>
                <a:lnTo>
                  <a:pt x="58923" y="51190"/>
                </a:lnTo>
                <a:lnTo>
                  <a:pt x="57344" y="53131"/>
                </a:lnTo>
                <a:lnTo>
                  <a:pt x="52516" y="58538"/>
                </a:lnTo>
                <a:lnTo>
                  <a:pt x="51167" y="58981"/>
                </a:lnTo>
                <a:lnTo>
                  <a:pt x="49316" y="59277"/>
                </a:lnTo>
                <a:lnTo>
                  <a:pt x="47129" y="59474"/>
                </a:lnTo>
                <a:lnTo>
                  <a:pt x="44718" y="59606"/>
                </a:lnTo>
                <a:lnTo>
                  <a:pt x="35758" y="59834"/>
                </a:lnTo>
                <a:lnTo>
                  <a:pt x="22389" y="59866"/>
                </a:lnTo>
                <a:lnTo>
                  <a:pt x="19653" y="58914"/>
                </a:lnTo>
                <a:lnTo>
                  <a:pt x="16876" y="57327"/>
                </a:lnTo>
                <a:lnTo>
                  <a:pt x="14072" y="55317"/>
                </a:lnTo>
                <a:lnTo>
                  <a:pt x="12204" y="53024"/>
                </a:lnTo>
                <a:lnTo>
                  <a:pt x="10957" y="50543"/>
                </a:lnTo>
                <a:lnTo>
                  <a:pt x="10127" y="47937"/>
                </a:lnTo>
                <a:lnTo>
                  <a:pt x="8620" y="45246"/>
                </a:lnTo>
                <a:lnTo>
                  <a:pt x="6664" y="42500"/>
                </a:lnTo>
                <a:lnTo>
                  <a:pt x="4407" y="39717"/>
                </a:lnTo>
                <a:lnTo>
                  <a:pt x="2902" y="36909"/>
                </a:lnTo>
                <a:lnTo>
                  <a:pt x="1899" y="34085"/>
                </a:lnTo>
                <a:lnTo>
                  <a:pt x="1230" y="31249"/>
                </a:lnTo>
                <a:lnTo>
                  <a:pt x="784" y="28407"/>
                </a:lnTo>
                <a:lnTo>
                  <a:pt x="487" y="25559"/>
                </a:lnTo>
                <a:lnTo>
                  <a:pt x="288" y="22708"/>
                </a:lnTo>
                <a:lnTo>
                  <a:pt x="1109" y="20807"/>
                </a:lnTo>
                <a:lnTo>
                  <a:pt x="2608" y="19540"/>
                </a:lnTo>
                <a:lnTo>
                  <a:pt x="4561" y="18696"/>
                </a:lnTo>
                <a:lnTo>
                  <a:pt x="5862" y="17180"/>
                </a:lnTo>
                <a:lnTo>
                  <a:pt x="6730" y="15217"/>
                </a:lnTo>
                <a:lnTo>
                  <a:pt x="7308" y="12956"/>
                </a:lnTo>
                <a:lnTo>
                  <a:pt x="8646" y="10496"/>
                </a:lnTo>
                <a:lnTo>
                  <a:pt x="10491" y="7904"/>
                </a:lnTo>
                <a:lnTo>
                  <a:pt x="12673" y="5223"/>
                </a:lnTo>
                <a:lnTo>
                  <a:pt x="15080" y="3435"/>
                </a:lnTo>
                <a:lnTo>
                  <a:pt x="17638" y="2244"/>
                </a:lnTo>
                <a:lnTo>
                  <a:pt x="20295" y="1450"/>
                </a:lnTo>
                <a:lnTo>
                  <a:pt x="23020" y="920"/>
                </a:lnTo>
                <a:lnTo>
                  <a:pt x="25788" y="567"/>
                </a:lnTo>
                <a:lnTo>
                  <a:pt x="28586" y="332"/>
                </a:lnTo>
                <a:lnTo>
                  <a:pt x="31404" y="175"/>
                </a:lnTo>
                <a:lnTo>
                  <a:pt x="37075" y="0"/>
                </a:lnTo>
                <a:lnTo>
                  <a:pt x="39921" y="907"/>
                </a:lnTo>
                <a:lnTo>
                  <a:pt x="42771" y="2463"/>
                </a:lnTo>
                <a:lnTo>
                  <a:pt x="45623" y="4453"/>
                </a:lnTo>
                <a:lnTo>
                  <a:pt x="48477" y="6733"/>
                </a:lnTo>
                <a:lnTo>
                  <a:pt x="51332" y="9204"/>
                </a:lnTo>
                <a:lnTo>
                  <a:pt x="54188" y="11805"/>
                </a:lnTo>
                <a:lnTo>
                  <a:pt x="59901" y="17234"/>
                </a:lnTo>
                <a:lnTo>
                  <a:pt x="62758" y="20016"/>
                </a:lnTo>
                <a:lnTo>
                  <a:pt x="64663" y="22822"/>
                </a:lnTo>
                <a:lnTo>
                  <a:pt x="65933" y="25646"/>
                </a:lnTo>
                <a:lnTo>
                  <a:pt x="67971" y="32471"/>
                </a:lnTo>
                <a:lnTo>
                  <a:pt x="68138" y="33984"/>
                </a:lnTo>
                <a:lnTo>
                  <a:pt x="68250" y="35944"/>
                </a:lnTo>
                <a:lnTo>
                  <a:pt x="68324" y="38204"/>
                </a:lnTo>
                <a:lnTo>
                  <a:pt x="67421" y="41616"/>
                </a:lnTo>
                <a:lnTo>
                  <a:pt x="65866" y="45795"/>
                </a:lnTo>
                <a:lnTo>
                  <a:pt x="63878" y="50486"/>
                </a:lnTo>
                <a:lnTo>
                  <a:pt x="61599" y="53614"/>
                </a:lnTo>
                <a:lnTo>
                  <a:pt x="59128" y="55699"/>
                </a:lnTo>
                <a:lnTo>
                  <a:pt x="56528" y="57089"/>
                </a:lnTo>
                <a:lnTo>
                  <a:pt x="54794" y="58968"/>
                </a:lnTo>
                <a:lnTo>
                  <a:pt x="53639" y="61173"/>
                </a:lnTo>
                <a:lnTo>
                  <a:pt x="51784" y="67006"/>
                </a:lnTo>
                <a:lnTo>
                  <a:pt x="50680" y="66532"/>
                </a:lnTo>
                <a:lnTo>
                  <a:pt x="48991" y="65263"/>
                </a:lnTo>
                <a:lnTo>
                  <a:pt x="46912" y="63465"/>
                </a:lnTo>
                <a:lnTo>
                  <a:pt x="44574" y="62266"/>
                </a:lnTo>
                <a:lnTo>
                  <a:pt x="42063" y="61467"/>
                </a:lnTo>
                <a:lnTo>
                  <a:pt x="39436" y="60934"/>
                </a:lnTo>
                <a:lnTo>
                  <a:pt x="36732" y="59627"/>
                </a:lnTo>
                <a:lnTo>
                  <a:pt x="33977" y="57802"/>
                </a:lnTo>
                <a:lnTo>
                  <a:pt x="31188" y="55634"/>
                </a:lnTo>
                <a:lnTo>
                  <a:pt x="29329" y="53235"/>
                </a:lnTo>
                <a:lnTo>
                  <a:pt x="28089" y="50684"/>
                </a:lnTo>
                <a:lnTo>
                  <a:pt x="27263" y="48030"/>
                </a:lnTo>
                <a:lnTo>
                  <a:pt x="25760" y="45309"/>
                </a:lnTo>
                <a:lnTo>
                  <a:pt x="23805" y="42542"/>
                </a:lnTo>
                <a:lnTo>
                  <a:pt x="18374" y="35809"/>
                </a:lnTo>
                <a:lnTo>
                  <a:pt x="17928" y="34304"/>
                </a:lnTo>
                <a:lnTo>
                  <a:pt x="17632" y="32348"/>
                </a:lnTo>
                <a:lnTo>
                  <a:pt x="17072" y="25975"/>
                </a:lnTo>
                <a:lnTo>
                  <a:pt x="18013" y="25843"/>
                </a:lnTo>
                <a:lnTo>
                  <a:pt x="19593" y="25755"/>
                </a:lnTo>
                <a:lnTo>
                  <a:pt x="25610" y="255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4760743" y="3334747"/>
            <a:ext cx="51284" cy="76712"/>
          </a:xfrm>
          <a:custGeom>
            <a:avLst/>
            <a:gdLst/>
            <a:ahLst/>
            <a:cxnLst/>
            <a:rect l="0" t="0" r="0" b="0"/>
            <a:pathLst>
              <a:path w="51284" h="76712">
                <a:moveTo>
                  <a:pt x="16997" y="34245"/>
                </a:moveTo>
                <a:lnTo>
                  <a:pt x="16997" y="38796"/>
                </a:lnTo>
                <a:lnTo>
                  <a:pt x="17949" y="40136"/>
                </a:lnTo>
                <a:lnTo>
                  <a:pt x="19537" y="41030"/>
                </a:lnTo>
                <a:lnTo>
                  <a:pt x="21548" y="41626"/>
                </a:lnTo>
                <a:lnTo>
                  <a:pt x="22888" y="42976"/>
                </a:lnTo>
                <a:lnTo>
                  <a:pt x="23782" y="44828"/>
                </a:lnTo>
                <a:lnTo>
                  <a:pt x="24378" y="47015"/>
                </a:lnTo>
                <a:lnTo>
                  <a:pt x="24775" y="49426"/>
                </a:lnTo>
                <a:lnTo>
                  <a:pt x="25040" y="51986"/>
                </a:lnTo>
                <a:lnTo>
                  <a:pt x="25216" y="54645"/>
                </a:lnTo>
                <a:lnTo>
                  <a:pt x="25333" y="57370"/>
                </a:lnTo>
                <a:lnTo>
                  <a:pt x="25538" y="66877"/>
                </a:lnTo>
                <a:lnTo>
                  <a:pt x="25568" y="76711"/>
                </a:lnTo>
                <a:lnTo>
                  <a:pt x="25569" y="72439"/>
                </a:lnTo>
                <a:lnTo>
                  <a:pt x="24616" y="71138"/>
                </a:lnTo>
                <a:lnTo>
                  <a:pt x="23029" y="70270"/>
                </a:lnTo>
                <a:lnTo>
                  <a:pt x="21018" y="69692"/>
                </a:lnTo>
                <a:lnTo>
                  <a:pt x="19677" y="68354"/>
                </a:lnTo>
                <a:lnTo>
                  <a:pt x="18784" y="66509"/>
                </a:lnTo>
                <a:lnTo>
                  <a:pt x="18188" y="64327"/>
                </a:lnTo>
                <a:lnTo>
                  <a:pt x="17791" y="61920"/>
                </a:lnTo>
                <a:lnTo>
                  <a:pt x="17526" y="59362"/>
                </a:lnTo>
                <a:lnTo>
                  <a:pt x="17350" y="56705"/>
                </a:lnTo>
                <a:lnTo>
                  <a:pt x="17232" y="53981"/>
                </a:lnTo>
                <a:lnTo>
                  <a:pt x="17101" y="48414"/>
                </a:lnTo>
                <a:lnTo>
                  <a:pt x="17006" y="23996"/>
                </a:lnTo>
                <a:lnTo>
                  <a:pt x="17955" y="20745"/>
                </a:lnTo>
                <a:lnTo>
                  <a:pt x="19541" y="17625"/>
                </a:lnTo>
                <a:lnTo>
                  <a:pt x="21550" y="14593"/>
                </a:lnTo>
                <a:lnTo>
                  <a:pt x="22890" y="11618"/>
                </a:lnTo>
                <a:lnTo>
                  <a:pt x="23783" y="8683"/>
                </a:lnTo>
                <a:lnTo>
                  <a:pt x="24378" y="5774"/>
                </a:lnTo>
                <a:lnTo>
                  <a:pt x="25728" y="3834"/>
                </a:lnTo>
                <a:lnTo>
                  <a:pt x="27580" y="2541"/>
                </a:lnTo>
                <a:lnTo>
                  <a:pt x="29767" y="1679"/>
                </a:lnTo>
                <a:lnTo>
                  <a:pt x="32178" y="1105"/>
                </a:lnTo>
                <a:lnTo>
                  <a:pt x="34737" y="721"/>
                </a:lnTo>
                <a:lnTo>
                  <a:pt x="41139" y="106"/>
                </a:lnTo>
                <a:lnTo>
                  <a:pt x="42616" y="56"/>
                </a:lnTo>
                <a:lnTo>
                  <a:pt x="46798" y="0"/>
                </a:lnTo>
                <a:lnTo>
                  <a:pt x="48294" y="937"/>
                </a:lnTo>
                <a:lnTo>
                  <a:pt x="49292" y="2515"/>
                </a:lnTo>
                <a:lnTo>
                  <a:pt x="49956" y="4519"/>
                </a:lnTo>
                <a:lnTo>
                  <a:pt x="50400" y="6808"/>
                </a:lnTo>
                <a:lnTo>
                  <a:pt x="50696" y="9286"/>
                </a:lnTo>
                <a:lnTo>
                  <a:pt x="50893" y="11891"/>
                </a:lnTo>
                <a:lnTo>
                  <a:pt x="51024" y="14580"/>
                </a:lnTo>
                <a:lnTo>
                  <a:pt x="51170" y="20107"/>
                </a:lnTo>
                <a:lnTo>
                  <a:pt x="51283" y="45679"/>
                </a:lnTo>
                <a:lnTo>
                  <a:pt x="50332" y="47582"/>
                </a:lnTo>
                <a:lnTo>
                  <a:pt x="48745" y="48852"/>
                </a:lnTo>
                <a:lnTo>
                  <a:pt x="46735" y="49698"/>
                </a:lnTo>
                <a:lnTo>
                  <a:pt x="44442" y="51214"/>
                </a:lnTo>
                <a:lnTo>
                  <a:pt x="41961" y="53178"/>
                </a:lnTo>
                <a:lnTo>
                  <a:pt x="35686" y="58623"/>
                </a:lnTo>
                <a:lnTo>
                  <a:pt x="34219" y="59069"/>
                </a:lnTo>
                <a:lnTo>
                  <a:pt x="32288" y="59367"/>
                </a:lnTo>
                <a:lnTo>
                  <a:pt x="30048" y="59565"/>
                </a:lnTo>
                <a:lnTo>
                  <a:pt x="27603" y="58745"/>
                </a:lnTo>
                <a:lnTo>
                  <a:pt x="25020" y="57246"/>
                </a:lnTo>
                <a:lnTo>
                  <a:pt x="22346" y="55294"/>
                </a:lnTo>
                <a:lnTo>
                  <a:pt x="19610" y="53993"/>
                </a:lnTo>
                <a:lnTo>
                  <a:pt x="16834" y="53125"/>
                </a:lnTo>
                <a:lnTo>
                  <a:pt x="14030" y="52547"/>
                </a:lnTo>
                <a:lnTo>
                  <a:pt x="11209" y="51209"/>
                </a:lnTo>
                <a:lnTo>
                  <a:pt x="8376" y="49364"/>
                </a:lnTo>
                <a:lnTo>
                  <a:pt x="1535" y="44111"/>
                </a:lnTo>
                <a:lnTo>
                  <a:pt x="974" y="42727"/>
                </a:lnTo>
                <a:lnTo>
                  <a:pt x="600" y="40852"/>
                </a:lnTo>
                <a:lnTo>
                  <a:pt x="0" y="35550"/>
                </a:lnTo>
                <a:lnTo>
                  <a:pt x="903" y="34163"/>
                </a:lnTo>
                <a:lnTo>
                  <a:pt x="2457" y="32285"/>
                </a:lnTo>
                <a:lnTo>
                  <a:pt x="8424" y="256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4983479" y="3789088"/>
            <a:ext cx="77120" cy="59819"/>
          </a:xfrm>
          <a:custGeom>
            <a:avLst/>
            <a:gdLst/>
            <a:ahLst/>
            <a:cxnLst/>
            <a:rect l="0" t="0" r="0" b="0"/>
            <a:pathLst>
              <a:path w="77120" h="59819">
                <a:moveTo>
                  <a:pt x="0" y="17102"/>
                </a:moveTo>
                <a:lnTo>
                  <a:pt x="8220" y="17102"/>
                </a:lnTo>
                <a:lnTo>
                  <a:pt x="9290" y="18054"/>
                </a:lnTo>
                <a:lnTo>
                  <a:pt x="13019" y="21653"/>
                </a:lnTo>
                <a:lnTo>
                  <a:pt x="15347" y="22993"/>
                </a:lnTo>
                <a:lnTo>
                  <a:pt x="17852" y="23887"/>
                </a:lnTo>
                <a:lnTo>
                  <a:pt x="20474" y="24483"/>
                </a:lnTo>
                <a:lnTo>
                  <a:pt x="23174" y="25833"/>
                </a:lnTo>
                <a:lnTo>
                  <a:pt x="25927" y="27685"/>
                </a:lnTo>
                <a:lnTo>
                  <a:pt x="32639" y="32950"/>
                </a:lnTo>
                <a:lnTo>
                  <a:pt x="34142" y="33382"/>
                </a:lnTo>
                <a:lnTo>
                  <a:pt x="36096" y="33670"/>
                </a:lnTo>
                <a:lnTo>
                  <a:pt x="38352" y="33863"/>
                </a:lnTo>
                <a:lnTo>
                  <a:pt x="40808" y="34943"/>
                </a:lnTo>
                <a:lnTo>
                  <a:pt x="43398" y="36616"/>
                </a:lnTo>
                <a:lnTo>
                  <a:pt x="49848" y="41594"/>
                </a:lnTo>
                <a:lnTo>
                  <a:pt x="51330" y="42002"/>
                </a:lnTo>
                <a:lnTo>
                  <a:pt x="53270" y="42275"/>
                </a:lnTo>
                <a:lnTo>
                  <a:pt x="55516" y="42456"/>
                </a:lnTo>
                <a:lnTo>
                  <a:pt x="57013" y="43529"/>
                </a:lnTo>
                <a:lnTo>
                  <a:pt x="58011" y="45198"/>
                </a:lnTo>
                <a:lnTo>
                  <a:pt x="59891" y="51029"/>
                </a:lnTo>
                <a:lnTo>
                  <a:pt x="58978" y="50198"/>
                </a:lnTo>
                <a:lnTo>
                  <a:pt x="52617" y="43979"/>
                </a:lnTo>
                <a:lnTo>
                  <a:pt x="52223" y="42640"/>
                </a:lnTo>
                <a:lnTo>
                  <a:pt x="51961" y="40794"/>
                </a:lnTo>
                <a:lnTo>
                  <a:pt x="51786" y="38612"/>
                </a:lnTo>
                <a:lnTo>
                  <a:pt x="50717" y="36204"/>
                </a:lnTo>
                <a:lnTo>
                  <a:pt x="49051" y="33647"/>
                </a:lnTo>
                <a:lnTo>
                  <a:pt x="46989" y="30989"/>
                </a:lnTo>
                <a:lnTo>
                  <a:pt x="45613" y="28265"/>
                </a:lnTo>
                <a:lnTo>
                  <a:pt x="44697" y="25496"/>
                </a:lnTo>
                <a:lnTo>
                  <a:pt x="43225" y="18760"/>
                </a:lnTo>
                <a:lnTo>
                  <a:pt x="43105" y="17255"/>
                </a:lnTo>
                <a:lnTo>
                  <a:pt x="43024" y="15299"/>
                </a:lnTo>
                <a:lnTo>
                  <a:pt x="42935" y="10585"/>
                </a:lnTo>
                <a:lnTo>
                  <a:pt x="42866" y="427"/>
                </a:lnTo>
                <a:lnTo>
                  <a:pt x="43818" y="270"/>
                </a:lnTo>
                <a:lnTo>
                  <a:pt x="45404" y="166"/>
                </a:lnTo>
                <a:lnTo>
                  <a:pt x="47415" y="96"/>
                </a:lnTo>
                <a:lnTo>
                  <a:pt x="48755" y="1002"/>
                </a:lnTo>
                <a:lnTo>
                  <a:pt x="49649" y="2559"/>
                </a:lnTo>
                <a:lnTo>
                  <a:pt x="50244" y="4549"/>
                </a:lnTo>
                <a:lnTo>
                  <a:pt x="51594" y="6828"/>
                </a:lnTo>
                <a:lnTo>
                  <a:pt x="53446" y="9300"/>
                </a:lnTo>
                <a:lnTo>
                  <a:pt x="55633" y="11900"/>
                </a:lnTo>
                <a:lnTo>
                  <a:pt x="58044" y="14587"/>
                </a:lnTo>
                <a:lnTo>
                  <a:pt x="63263" y="20112"/>
                </a:lnTo>
                <a:lnTo>
                  <a:pt x="65035" y="22918"/>
                </a:lnTo>
                <a:lnTo>
                  <a:pt x="66217" y="25742"/>
                </a:lnTo>
                <a:lnTo>
                  <a:pt x="67005" y="28577"/>
                </a:lnTo>
                <a:lnTo>
                  <a:pt x="68483" y="30467"/>
                </a:lnTo>
                <a:lnTo>
                  <a:pt x="70420" y="31727"/>
                </a:lnTo>
                <a:lnTo>
                  <a:pt x="72665" y="32567"/>
                </a:lnTo>
                <a:lnTo>
                  <a:pt x="74161" y="34079"/>
                </a:lnTo>
                <a:lnTo>
                  <a:pt x="75159" y="36040"/>
                </a:lnTo>
                <a:lnTo>
                  <a:pt x="75823" y="38300"/>
                </a:lnTo>
                <a:lnTo>
                  <a:pt x="76267" y="40759"/>
                </a:lnTo>
                <a:lnTo>
                  <a:pt x="76562" y="43350"/>
                </a:lnTo>
                <a:lnTo>
                  <a:pt x="76759" y="46031"/>
                </a:lnTo>
                <a:lnTo>
                  <a:pt x="76890" y="48770"/>
                </a:lnTo>
                <a:lnTo>
                  <a:pt x="77119" y="58302"/>
                </a:lnTo>
                <a:lnTo>
                  <a:pt x="76178" y="58856"/>
                </a:lnTo>
                <a:lnTo>
                  <a:pt x="74597" y="59225"/>
                </a:lnTo>
                <a:lnTo>
                  <a:pt x="69769" y="59818"/>
                </a:lnTo>
                <a:lnTo>
                  <a:pt x="68420" y="58914"/>
                </a:lnTo>
                <a:lnTo>
                  <a:pt x="66569" y="57359"/>
                </a:lnTo>
                <a:lnTo>
                  <a:pt x="64382" y="55370"/>
                </a:lnTo>
                <a:lnTo>
                  <a:pt x="59412" y="50620"/>
                </a:lnTo>
                <a:lnTo>
                  <a:pt x="48460" y="39809"/>
                </a:lnTo>
                <a:lnTo>
                  <a:pt x="46594" y="37002"/>
                </a:lnTo>
                <a:lnTo>
                  <a:pt x="45351" y="34179"/>
                </a:lnTo>
                <a:lnTo>
                  <a:pt x="44522" y="31344"/>
                </a:lnTo>
                <a:lnTo>
                  <a:pt x="43016" y="28502"/>
                </a:lnTo>
                <a:lnTo>
                  <a:pt x="41060" y="25654"/>
                </a:lnTo>
                <a:lnTo>
                  <a:pt x="38804" y="22803"/>
                </a:lnTo>
                <a:lnTo>
                  <a:pt x="37300" y="19950"/>
                </a:lnTo>
                <a:lnTo>
                  <a:pt x="36297" y="17096"/>
                </a:lnTo>
                <a:lnTo>
                  <a:pt x="35628" y="14240"/>
                </a:lnTo>
                <a:lnTo>
                  <a:pt x="35182" y="11384"/>
                </a:lnTo>
                <a:lnTo>
                  <a:pt x="34885" y="8527"/>
                </a:lnTo>
                <a:lnTo>
                  <a:pt x="34301" y="105"/>
                </a:lnTo>
                <a:lnTo>
                  <a:pt x="35250" y="56"/>
                </a:lnTo>
                <a:lnTo>
                  <a:pt x="38844" y="0"/>
                </a:lnTo>
                <a:lnTo>
                  <a:pt x="40184" y="938"/>
                </a:lnTo>
                <a:lnTo>
                  <a:pt x="41077" y="2516"/>
                </a:lnTo>
                <a:lnTo>
                  <a:pt x="41673" y="4520"/>
                </a:lnTo>
                <a:lnTo>
                  <a:pt x="43021" y="6809"/>
                </a:lnTo>
                <a:lnTo>
                  <a:pt x="44874" y="9287"/>
                </a:lnTo>
                <a:lnTo>
                  <a:pt x="47062" y="11892"/>
                </a:lnTo>
                <a:lnTo>
                  <a:pt x="48520" y="14581"/>
                </a:lnTo>
                <a:lnTo>
                  <a:pt x="49491" y="17326"/>
                </a:lnTo>
                <a:lnTo>
                  <a:pt x="50140" y="20109"/>
                </a:lnTo>
                <a:lnTo>
                  <a:pt x="50572" y="22916"/>
                </a:lnTo>
                <a:lnTo>
                  <a:pt x="50859" y="25741"/>
                </a:lnTo>
                <a:lnTo>
                  <a:pt x="51052" y="28576"/>
                </a:lnTo>
                <a:lnTo>
                  <a:pt x="52132" y="31419"/>
                </a:lnTo>
                <a:lnTo>
                  <a:pt x="53805" y="34266"/>
                </a:lnTo>
                <a:lnTo>
                  <a:pt x="55873" y="37117"/>
                </a:lnTo>
                <a:lnTo>
                  <a:pt x="56299" y="39970"/>
                </a:lnTo>
                <a:lnTo>
                  <a:pt x="55630" y="42825"/>
                </a:lnTo>
                <a:lnTo>
                  <a:pt x="51436" y="513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4957762" y="3660457"/>
            <a:ext cx="68581" cy="137161"/>
          </a:xfrm>
          <a:custGeom>
            <a:avLst/>
            <a:gdLst/>
            <a:ahLst/>
            <a:cxnLst/>
            <a:rect l="0" t="0" r="0" b="0"/>
            <a:pathLst>
              <a:path w="68581" h="137161">
                <a:moveTo>
                  <a:pt x="68580" y="137160"/>
                </a:moveTo>
                <a:lnTo>
                  <a:pt x="68580" y="129779"/>
                </a:lnTo>
                <a:lnTo>
                  <a:pt x="67628" y="128429"/>
                </a:lnTo>
                <a:lnTo>
                  <a:pt x="66040" y="126577"/>
                </a:lnTo>
                <a:lnTo>
                  <a:pt x="64029" y="124390"/>
                </a:lnTo>
                <a:lnTo>
                  <a:pt x="59255" y="119420"/>
                </a:lnTo>
                <a:lnTo>
                  <a:pt x="56648" y="116761"/>
                </a:lnTo>
                <a:lnTo>
                  <a:pt x="54911" y="114035"/>
                </a:lnTo>
                <a:lnTo>
                  <a:pt x="53752" y="111266"/>
                </a:lnTo>
                <a:lnTo>
                  <a:pt x="52980" y="108467"/>
                </a:lnTo>
                <a:lnTo>
                  <a:pt x="51512" y="105649"/>
                </a:lnTo>
                <a:lnTo>
                  <a:pt x="49582" y="102818"/>
                </a:lnTo>
                <a:lnTo>
                  <a:pt x="47342" y="99978"/>
                </a:lnTo>
                <a:lnTo>
                  <a:pt x="45849" y="97132"/>
                </a:lnTo>
                <a:lnTo>
                  <a:pt x="44853" y="94282"/>
                </a:lnTo>
                <a:lnTo>
                  <a:pt x="44190" y="91430"/>
                </a:lnTo>
                <a:lnTo>
                  <a:pt x="42795" y="87623"/>
                </a:lnTo>
                <a:lnTo>
                  <a:pt x="40912" y="83181"/>
                </a:lnTo>
                <a:lnTo>
                  <a:pt x="38705" y="78314"/>
                </a:lnTo>
                <a:lnTo>
                  <a:pt x="36281" y="74117"/>
                </a:lnTo>
                <a:lnTo>
                  <a:pt x="33712" y="70366"/>
                </a:lnTo>
                <a:lnTo>
                  <a:pt x="31048" y="66913"/>
                </a:lnTo>
                <a:lnTo>
                  <a:pt x="29271" y="63659"/>
                </a:lnTo>
                <a:lnTo>
                  <a:pt x="28087" y="60537"/>
                </a:lnTo>
                <a:lnTo>
                  <a:pt x="27296" y="57503"/>
                </a:lnTo>
                <a:lnTo>
                  <a:pt x="25818" y="54528"/>
                </a:lnTo>
                <a:lnTo>
                  <a:pt x="23880" y="51592"/>
                </a:lnTo>
                <a:lnTo>
                  <a:pt x="21635" y="48682"/>
                </a:lnTo>
                <a:lnTo>
                  <a:pt x="19186" y="45790"/>
                </a:lnTo>
                <a:lnTo>
                  <a:pt x="16600" y="42909"/>
                </a:lnTo>
                <a:lnTo>
                  <a:pt x="13924" y="40036"/>
                </a:lnTo>
                <a:lnTo>
                  <a:pt x="12140" y="37168"/>
                </a:lnTo>
                <a:lnTo>
                  <a:pt x="10951" y="34304"/>
                </a:lnTo>
                <a:lnTo>
                  <a:pt x="10158" y="31442"/>
                </a:lnTo>
                <a:lnTo>
                  <a:pt x="8677" y="28581"/>
                </a:lnTo>
                <a:lnTo>
                  <a:pt x="6738" y="25722"/>
                </a:lnTo>
                <a:lnTo>
                  <a:pt x="4491" y="22863"/>
                </a:lnTo>
                <a:lnTo>
                  <a:pt x="2994" y="20005"/>
                </a:lnTo>
                <a:lnTo>
                  <a:pt x="1996" y="17146"/>
                </a:lnTo>
                <a:lnTo>
                  <a:pt x="1331" y="14288"/>
                </a:lnTo>
                <a:lnTo>
                  <a:pt x="888" y="11431"/>
                </a:lnTo>
                <a:lnTo>
                  <a:pt x="592" y="857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4786312" y="3411854"/>
            <a:ext cx="94298" cy="120017"/>
          </a:xfrm>
          <a:custGeom>
            <a:avLst/>
            <a:gdLst/>
            <a:ahLst/>
            <a:cxnLst/>
            <a:rect l="0" t="0" r="0" b="0"/>
            <a:pathLst>
              <a:path w="94298" h="120017">
                <a:moveTo>
                  <a:pt x="94297" y="120016"/>
                </a:moveTo>
                <a:lnTo>
                  <a:pt x="94297" y="112635"/>
                </a:lnTo>
                <a:lnTo>
                  <a:pt x="91758" y="109433"/>
                </a:lnTo>
                <a:lnTo>
                  <a:pt x="89747" y="107245"/>
                </a:lnTo>
                <a:lnTo>
                  <a:pt x="88406" y="104834"/>
                </a:lnTo>
                <a:lnTo>
                  <a:pt x="87512" y="102275"/>
                </a:lnTo>
                <a:lnTo>
                  <a:pt x="86916" y="99616"/>
                </a:lnTo>
                <a:lnTo>
                  <a:pt x="85567" y="96891"/>
                </a:lnTo>
                <a:lnTo>
                  <a:pt x="83715" y="94122"/>
                </a:lnTo>
                <a:lnTo>
                  <a:pt x="78449" y="87384"/>
                </a:lnTo>
                <a:lnTo>
                  <a:pt x="77064" y="85879"/>
                </a:lnTo>
                <a:lnTo>
                  <a:pt x="72986" y="81666"/>
                </a:lnTo>
                <a:lnTo>
                  <a:pt x="70565" y="78257"/>
                </a:lnTo>
                <a:lnTo>
                  <a:pt x="67998" y="74079"/>
                </a:lnTo>
                <a:lnTo>
                  <a:pt x="65334" y="69389"/>
                </a:lnTo>
                <a:lnTo>
                  <a:pt x="62606" y="65309"/>
                </a:lnTo>
                <a:lnTo>
                  <a:pt x="59835" y="61637"/>
                </a:lnTo>
                <a:lnTo>
                  <a:pt x="57035" y="58237"/>
                </a:lnTo>
                <a:lnTo>
                  <a:pt x="54216" y="55017"/>
                </a:lnTo>
                <a:lnTo>
                  <a:pt x="51384" y="51918"/>
                </a:lnTo>
                <a:lnTo>
                  <a:pt x="45697" y="45935"/>
                </a:lnTo>
                <a:lnTo>
                  <a:pt x="14287" y="14291"/>
                </a:lnTo>
                <a:lnTo>
                  <a:pt x="12382" y="11432"/>
                </a:lnTo>
                <a:lnTo>
                  <a:pt x="11112" y="8574"/>
                </a:lnTo>
                <a:lnTo>
                  <a:pt x="10266" y="5716"/>
                </a:lnTo>
                <a:lnTo>
                  <a:pt x="8749" y="3811"/>
                </a:lnTo>
                <a:lnTo>
                  <a:pt x="6785" y="254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4614862" y="3111817"/>
            <a:ext cx="94298" cy="120016"/>
          </a:xfrm>
          <a:custGeom>
            <a:avLst/>
            <a:gdLst/>
            <a:ahLst/>
            <a:cxnLst/>
            <a:rect l="0" t="0" r="0" b="0"/>
            <a:pathLst>
              <a:path w="94298" h="120016">
                <a:moveTo>
                  <a:pt x="94297" y="120015"/>
                </a:moveTo>
                <a:lnTo>
                  <a:pt x="89747" y="115464"/>
                </a:lnTo>
                <a:lnTo>
                  <a:pt x="88406" y="113171"/>
                </a:lnTo>
                <a:lnTo>
                  <a:pt x="87512" y="110690"/>
                </a:lnTo>
                <a:lnTo>
                  <a:pt x="86916" y="108083"/>
                </a:lnTo>
                <a:lnTo>
                  <a:pt x="85567" y="105393"/>
                </a:lnTo>
                <a:lnTo>
                  <a:pt x="83715" y="102647"/>
                </a:lnTo>
                <a:lnTo>
                  <a:pt x="81527" y="99864"/>
                </a:lnTo>
                <a:lnTo>
                  <a:pt x="79116" y="97056"/>
                </a:lnTo>
                <a:lnTo>
                  <a:pt x="76557" y="94232"/>
                </a:lnTo>
                <a:lnTo>
                  <a:pt x="73898" y="91396"/>
                </a:lnTo>
                <a:lnTo>
                  <a:pt x="71172" y="89506"/>
                </a:lnTo>
                <a:lnTo>
                  <a:pt x="68404" y="88246"/>
                </a:lnTo>
                <a:lnTo>
                  <a:pt x="65605" y="87405"/>
                </a:lnTo>
                <a:lnTo>
                  <a:pt x="63739" y="85893"/>
                </a:lnTo>
                <a:lnTo>
                  <a:pt x="62495" y="83932"/>
                </a:lnTo>
                <a:lnTo>
                  <a:pt x="61666" y="81672"/>
                </a:lnTo>
                <a:lnTo>
                  <a:pt x="60161" y="79213"/>
                </a:lnTo>
                <a:lnTo>
                  <a:pt x="58205" y="76621"/>
                </a:lnTo>
                <a:lnTo>
                  <a:pt x="55948" y="73941"/>
                </a:lnTo>
                <a:lnTo>
                  <a:pt x="53491" y="70249"/>
                </a:lnTo>
                <a:lnTo>
                  <a:pt x="50901" y="65883"/>
                </a:lnTo>
                <a:lnTo>
                  <a:pt x="48221" y="61067"/>
                </a:lnTo>
                <a:lnTo>
                  <a:pt x="45483" y="56904"/>
                </a:lnTo>
                <a:lnTo>
                  <a:pt x="42704" y="53176"/>
                </a:lnTo>
                <a:lnTo>
                  <a:pt x="39900" y="49738"/>
                </a:lnTo>
                <a:lnTo>
                  <a:pt x="37077" y="46494"/>
                </a:lnTo>
                <a:lnTo>
                  <a:pt x="34243" y="43378"/>
                </a:lnTo>
                <a:lnTo>
                  <a:pt x="28554" y="37377"/>
                </a:lnTo>
                <a:lnTo>
                  <a:pt x="5714" y="14297"/>
                </a:lnTo>
                <a:lnTo>
                  <a:pt x="3809" y="11436"/>
                </a:lnTo>
                <a:lnTo>
                  <a:pt x="2540" y="857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4486275" y="2786062"/>
            <a:ext cx="77153" cy="154306"/>
          </a:xfrm>
          <a:custGeom>
            <a:avLst/>
            <a:gdLst/>
            <a:ahLst/>
            <a:cxnLst/>
            <a:rect l="0" t="0" r="0" b="0"/>
            <a:pathLst>
              <a:path w="77153" h="154306">
                <a:moveTo>
                  <a:pt x="77152" y="154305"/>
                </a:moveTo>
                <a:lnTo>
                  <a:pt x="68933" y="146085"/>
                </a:lnTo>
                <a:lnTo>
                  <a:pt x="68684" y="141287"/>
                </a:lnTo>
                <a:lnTo>
                  <a:pt x="68610" y="138383"/>
                </a:lnTo>
                <a:lnTo>
                  <a:pt x="67648" y="137023"/>
                </a:lnTo>
                <a:lnTo>
                  <a:pt x="66053" y="135163"/>
                </a:lnTo>
                <a:lnTo>
                  <a:pt x="64038" y="132971"/>
                </a:lnTo>
                <a:lnTo>
                  <a:pt x="62694" y="130558"/>
                </a:lnTo>
                <a:lnTo>
                  <a:pt x="61798" y="127996"/>
                </a:lnTo>
                <a:lnTo>
                  <a:pt x="61202" y="125336"/>
                </a:lnTo>
                <a:lnTo>
                  <a:pt x="59850" y="121657"/>
                </a:lnTo>
                <a:lnTo>
                  <a:pt x="57998" y="117300"/>
                </a:lnTo>
                <a:lnTo>
                  <a:pt x="55810" y="112490"/>
                </a:lnTo>
                <a:lnTo>
                  <a:pt x="54352" y="108331"/>
                </a:lnTo>
                <a:lnTo>
                  <a:pt x="53379" y="104606"/>
                </a:lnTo>
                <a:lnTo>
                  <a:pt x="52731" y="101170"/>
                </a:lnTo>
                <a:lnTo>
                  <a:pt x="51346" y="97926"/>
                </a:lnTo>
                <a:lnTo>
                  <a:pt x="49471" y="94812"/>
                </a:lnTo>
                <a:lnTo>
                  <a:pt x="47268" y="91783"/>
                </a:lnTo>
                <a:lnTo>
                  <a:pt x="44846" y="87859"/>
                </a:lnTo>
                <a:lnTo>
                  <a:pt x="42280" y="83337"/>
                </a:lnTo>
                <a:lnTo>
                  <a:pt x="39616" y="78418"/>
                </a:lnTo>
                <a:lnTo>
                  <a:pt x="37841" y="74186"/>
                </a:lnTo>
                <a:lnTo>
                  <a:pt x="36657" y="70413"/>
                </a:lnTo>
                <a:lnTo>
                  <a:pt x="35868" y="66944"/>
                </a:lnTo>
                <a:lnTo>
                  <a:pt x="34389" y="63679"/>
                </a:lnTo>
                <a:lnTo>
                  <a:pt x="32451" y="60551"/>
                </a:lnTo>
                <a:lnTo>
                  <a:pt x="30206" y="57512"/>
                </a:lnTo>
                <a:lnTo>
                  <a:pt x="27757" y="53581"/>
                </a:lnTo>
                <a:lnTo>
                  <a:pt x="25172" y="49056"/>
                </a:lnTo>
                <a:lnTo>
                  <a:pt x="22497" y="44134"/>
                </a:lnTo>
                <a:lnTo>
                  <a:pt x="19760" y="39900"/>
                </a:lnTo>
                <a:lnTo>
                  <a:pt x="16983" y="36125"/>
                </a:lnTo>
                <a:lnTo>
                  <a:pt x="14179" y="32656"/>
                </a:lnTo>
                <a:lnTo>
                  <a:pt x="11358" y="28438"/>
                </a:lnTo>
                <a:lnTo>
                  <a:pt x="8524" y="23721"/>
                </a:lnTo>
                <a:lnTo>
                  <a:pt x="1683" y="11565"/>
                </a:lnTo>
                <a:lnTo>
                  <a:pt x="748" y="736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4323397" y="2426017"/>
            <a:ext cx="77154" cy="197169"/>
          </a:xfrm>
          <a:custGeom>
            <a:avLst/>
            <a:gdLst/>
            <a:ahLst/>
            <a:cxnLst/>
            <a:rect l="0" t="0" r="0" b="0"/>
            <a:pathLst>
              <a:path w="77154" h="197169">
                <a:moveTo>
                  <a:pt x="77153" y="197168"/>
                </a:moveTo>
                <a:lnTo>
                  <a:pt x="77153" y="177016"/>
                </a:lnTo>
                <a:lnTo>
                  <a:pt x="76200" y="174208"/>
                </a:lnTo>
                <a:lnTo>
                  <a:pt x="74613" y="171384"/>
                </a:lnTo>
                <a:lnTo>
                  <a:pt x="72602" y="168549"/>
                </a:lnTo>
                <a:lnTo>
                  <a:pt x="70309" y="164753"/>
                </a:lnTo>
                <a:lnTo>
                  <a:pt x="67827" y="160318"/>
                </a:lnTo>
                <a:lnTo>
                  <a:pt x="65221" y="155456"/>
                </a:lnTo>
                <a:lnTo>
                  <a:pt x="63483" y="151263"/>
                </a:lnTo>
                <a:lnTo>
                  <a:pt x="62325" y="147514"/>
                </a:lnTo>
                <a:lnTo>
                  <a:pt x="61552" y="144063"/>
                </a:lnTo>
                <a:lnTo>
                  <a:pt x="60085" y="139857"/>
                </a:lnTo>
                <a:lnTo>
                  <a:pt x="58154" y="135148"/>
                </a:lnTo>
                <a:lnTo>
                  <a:pt x="55914" y="130104"/>
                </a:lnTo>
                <a:lnTo>
                  <a:pt x="53469" y="125788"/>
                </a:lnTo>
                <a:lnTo>
                  <a:pt x="50886" y="121959"/>
                </a:lnTo>
                <a:lnTo>
                  <a:pt x="48211" y="118454"/>
                </a:lnTo>
                <a:lnTo>
                  <a:pt x="46428" y="114211"/>
                </a:lnTo>
                <a:lnTo>
                  <a:pt x="45240" y="109479"/>
                </a:lnTo>
                <a:lnTo>
                  <a:pt x="44447" y="104418"/>
                </a:lnTo>
                <a:lnTo>
                  <a:pt x="42967" y="99140"/>
                </a:lnTo>
                <a:lnTo>
                  <a:pt x="41027" y="93716"/>
                </a:lnTo>
                <a:lnTo>
                  <a:pt x="38781" y="88195"/>
                </a:lnTo>
                <a:lnTo>
                  <a:pt x="36332" y="82609"/>
                </a:lnTo>
                <a:lnTo>
                  <a:pt x="31070" y="71323"/>
                </a:lnTo>
                <a:lnTo>
                  <a:pt x="28334" y="66599"/>
                </a:lnTo>
                <a:lnTo>
                  <a:pt x="25556" y="62496"/>
                </a:lnTo>
                <a:lnTo>
                  <a:pt x="22753" y="58809"/>
                </a:lnTo>
                <a:lnTo>
                  <a:pt x="19931" y="54446"/>
                </a:lnTo>
                <a:lnTo>
                  <a:pt x="17097" y="49633"/>
                </a:lnTo>
                <a:lnTo>
                  <a:pt x="14256" y="44519"/>
                </a:lnTo>
                <a:lnTo>
                  <a:pt x="12361" y="39204"/>
                </a:lnTo>
                <a:lnTo>
                  <a:pt x="11099" y="33756"/>
                </a:lnTo>
                <a:lnTo>
                  <a:pt x="10256" y="28219"/>
                </a:lnTo>
                <a:lnTo>
                  <a:pt x="8742" y="22623"/>
                </a:lnTo>
                <a:lnTo>
                  <a:pt x="6781" y="1698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4169092" y="2160270"/>
            <a:ext cx="94299" cy="231458"/>
          </a:xfrm>
          <a:custGeom>
            <a:avLst/>
            <a:gdLst/>
            <a:ahLst/>
            <a:cxnLst/>
            <a:rect l="0" t="0" r="0" b="0"/>
            <a:pathLst>
              <a:path w="94299" h="231458">
                <a:moveTo>
                  <a:pt x="94298" y="231457"/>
                </a:moveTo>
                <a:lnTo>
                  <a:pt x="94298" y="226906"/>
                </a:lnTo>
                <a:lnTo>
                  <a:pt x="93345" y="224613"/>
                </a:lnTo>
                <a:lnTo>
                  <a:pt x="91758" y="222132"/>
                </a:lnTo>
                <a:lnTo>
                  <a:pt x="89747" y="219526"/>
                </a:lnTo>
                <a:lnTo>
                  <a:pt x="88406" y="216835"/>
                </a:lnTo>
                <a:lnTo>
                  <a:pt x="86916" y="211306"/>
                </a:lnTo>
                <a:lnTo>
                  <a:pt x="85567" y="208498"/>
                </a:lnTo>
                <a:lnTo>
                  <a:pt x="83715" y="205674"/>
                </a:lnTo>
                <a:lnTo>
                  <a:pt x="81527" y="202838"/>
                </a:lnTo>
                <a:lnTo>
                  <a:pt x="79117" y="199043"/>
                </a:lnTo>
                <a:lnTo>
                  <a:pt x="76557" y="194607"/>
                </a:lnTo>
                <a:lnTo>
                  <a:pt x="73898" y="189746"/>
                </a:lnTo>
                <a:lnTo>
                  <a:pt x="71173" y="185552"/>
                </a:lnTo>
                <a:lnTo>
                  <a:pt x="68403" y="181804"/>
                </a:lnTo>
                <a:lnTo>
                  <a:pt x="65605" y="178352"/>
                </a:lnTo>
                <a:lnTo>
                  <a:pt x="63739" y="174146"/>
                </a:lnTo>
                <a:lnTo>
                  <a:pt x="62495" y="169437"/>
                </a:lnTo>
                <a:lnTo>
                  <a:pt x="61666" y="164393"/>
                </a:lnTo>
                <a:lnTo>
                  <a:pt x="60161" y="159125"/>
                </a:lnTo>
                <a:lnTo>
                  <a:pt x="58205" y="153708"/>
                </a:lnTo>
                <a:lnTo>
                  <a:pt x="55948" y="148192"/>
                </a:lnTo>
                <a:lnTo>
                  <a:pt x="53491" y="141657"/>
                </a:lnTo>
                <a:lnTo>
                  <a:pt x="48221" y="126776"/>
                </a:lnTo>
                <a:lnTo>
                  <a:pt x="45483" y="119760"/>
                </a:lnTo>
                <a:lnTo>
                  <a:pt x="42704" y="113177"/>
                </a:lnTo>
                <a:lnTo>
                  <a:pt x="39899" y="106884"/>
                </a:lnTo>
                <a:lnTo>
                  <a:pt x="38030" y="100783"/>
                </a:lnTo>
                <a:lnTo>
                  <a:pt x="36783" y="94811"/>
                </a:lnTo>
                <a:lnTo>
                  <a:pt x="35952" y="88925"/>
                </a:lnTo>
                <a:lnTo>
                  <a:pt x="34446" y="82143"/>
                </a:lnTo>
                <a:lnTo>
                  <a:pt x="32489" y="74764"/>
                </a:lnTo>
                <a:lnTo>
                  <a:pt x="30232" y="66988"/>
                </a:lnTo>
                <a:lnTo>
                  <a:pt x="27774" y="59898"/>
                </a:lnTo>
                <a:lnTo>
                  <a:pt x="25184" y="53267"/>
                </a:lnTo>
                <a:lnTo>
                  <a:pt x="22504" y="46941"/>
                </a:lnTo>
                <a:lnTo>
                  <a:pt x="16987" y="3483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4023359" y="1903095"/>
            <a:ext cx="77154" cy="94298"/>
          </a:xfrm>
          <a:custGeom>
            <a:avLst/>
            <a:gdLst/>
            <a:ahLst/>
            <a:cxnLst/>
            <a:rect l="0" t="0" r="0" b="0"/>
            <a:pathLst>
              <a:path w="77154" h="94298">
                <a:moveTo>
                  <a:pt x="77153" y="94297"/>
                </a:moveTo>
                <a:lnTo>
                  <a:pt x="72603" y="94297"/>
                </a:lnTo>
                <a:lnTo>
                  <a:pt x="70309" y="93344"/>
                </a:lnTo>
                <a:lnTo>
                  <a:pt x="67828" y="91757"/>
                </a:lnTo>
                <a:lnTo>
                  <a:pt x="61552" y="86916"/>
                </a:lnTo>
                <a:lnTo>
                  <a:pt x="60085" y="85566"/>
                </a:lnTo>
                <a:lnTo>
                  <a:pt x="53469" y="79116"/>
                </a:lnTo>
                <a:lnTo>
                  <a:pt x="39897" y="65604"/>
                </a:lnTo>
                <a:lnTo>
                  <a:pt x="38028" y="61834"/>
                </a:lnTo>
                <a:lnTo>
                  <a:pt x="36782" y="57415"/>
                </a:lnTo>
                <a:lnTo>
                  <a:pt x="35952" y="52564"/>
                </a:lnTo>
                <a:lnTo>
                  <a:pt x="33493" y="48377"/>
                </a:lnTo>
                <a:lnTo>
                  <a:pt x="29949" y="44634"/>
                </a:lnTo>
                <a:lnTo>
                  <a:pt x="25681" y="41186"/>
                </a:lnTo>
                <a:lnTo>
                  <a:pt x="22836" y="37935"/>
                </a:lnTo>
                <a:lnTo>
                  <a:pt x="20939" y="34815"/>
                </a:lnTo>
                <a:lnTo>
                  <a:pt x="19675" y="31782"/>
                </a:lnTo>
                <a:lnTo>
                  <a:pt x="17879" y="28808"/>
                </a:lnTo>
                <a:lnTo>
                  <a:pt x="15730" y="25873"/>
                </a:lnTo>
                <a:lnTo>
                  <a:pt x="13344" y="22963"/>
                </a:lnTo>
                <a:lnTo>
                  <a:pt x="10801" y="20071"/>
                </a:lnTo>
                <a:lnTo>
                  <a:pt x="8153" y="17191"/>
                </a:lnTo>
                <a:lnTo>
                  <a:pt x="5436" y="14318"/>
                </a:lnTo>
                <a:lnTo>
                  <a:pt x="3624" y="11450"/>
                </a:lnTo>
                <a:lnTo>
                  <a:pt x="2416" y="8586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5069204" y="3866197"/>
            <a:ext cx="77154" cy="180024"/>
          </a:xfrm>
          <a:custGeom>
            <a:avLst/>
            <a:gdLst/>
            <a:ahLst/>
            <a:cxnLst/>
            <a:rect l="0" t="0" r="0" b="0"/>
            <a:pathLst>
              <a:path w="77154" h="180024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3670" y="32463"/>
                </a:lnTo>
                <a:lnTo>
                  <a:pt x="14829" y="36882"/>
                </a:lnTo>
                <a:lnTo>
                  <a:pt x="15601" y="41733"/>
                </a:lnTo>
                <a:lnTo>
                  <a:pt x="17068" y="46872"/>
                </a:lnTo>
                <a:lnTo>
                  <a:pt x="18999" y="52203"/>
                </a:lnTo>
                <a:lnTo>
                  <a:pt x="21239" y="57662"/>
                </a:lnTo>
                <a:lnTo>
                  <a:pt x="23684" y="63206"/>
                </a:lnTo>
                <a:lnTo>
                  <a:pt x="28942" y="74447"/>
                </a:lnTo>
                <a:lnTo>
                  <a:pt x="45753" y="108598"/>
                </a:lnTo>
                <a:lnTo>
                  <a:pt x="47647" y="113356"/>
                </a:lnTo>
                <a:lnTo>
                  <a:pt x="48910" y="117481"/>
                </a:lnTo>
                <a:lnTo>
                  <a:pt x="49752" y="121183"/>
                </a:lnTo>
                <a:lnTo>
                  <a:pt x="51266" y="125556"/>
                </a:lnTo>
                <a:lnTo>
                  <a:pt x="53227" y="130377"/>
                </a:lnTo>
                <a:lnTo>
                  <a:pt x="55488" y="135495"/>
                </a:lnTo>
                <a:lnTo>
                  <a:pt x="56994" y="139860"/>
                </a:lnTo>
                <a:lnTo>
                  <a:pt x="57999" y="143723"/>
                </a:lnTo>
                <a:lnTo>
                  <a:pt x="58669" y="147251"/>
                </a:lnTo>
                <a:lnTo>
                  <a:pt x="60068" y="150554"/>
                </a:lnTo>
                <a:lnTo>
                  <a:pt x="61953" y="153709"/>
                </a:lnTo>
                <a:lnTo>
                  <a:pt x="64162" y="156766"/>
                </a:lnTo>
                <a:lnTo>
                  <a:pt x="66587" y="159756"/>
                </a:lnTo>
                <a:lnTo>
                  <a:pt x="69157" y="162701"/>
                </a:lnTo>
                <a:lnTo>
                  <a:pt x="71822" y="165618"/>
                </a:lnTo>
                <a:lnTo>
                  <a:pt x="73599" y="168514"/>
                </a:lnTo>
                <a:lnTo>
                  <a:pt x="74784" y="171398"/>
                </a:lnTo>
                <a:lnTo>
                  <a:pt x="77153" y="1800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5189220" y="4183379"/>
            <a:ext cx="60008" cy="111444"/>
          </a:xfrm>
          <a:custGeom>
            <a:avLst/>
            <a:gdLst/>
            <a:ahLst/>
            <a:cxnLst/>
            <a:rect l="0" t="0" r="0" b="0"/>
            <a:pathLst>
              <a:path w="60008" h="111444">
                <a:moveTo>
                  <a:pt x="0" y="0"/>
                </a:moveTo>
                <a:lnTo>
                  <a:pt x="0" y="15601"/>
                </a:lnTo>
                <a:lnTo>
                  <a:pt x="952" y="17068"/>
                </a:lnTo>
                <a:lnTo>
                  <a:pt x="2540" y="18999"/>
                </a:lnTo>
                <a:lnTo>
                  <a:pt x="4550" y="21239"/>
                </a:lnTo>
                <a:lnTo>
                  <a:pt x="5891" y="23684"/>
                </a:lnTo>
                <a:lnTo>
                  <a:pt x="6785" y="26267"/>
                </a:lnTo>
                <a:lnTo>
                  <a:pt x="7381" y="28942"/>
                </a:lnTo>
                <a:lnTo>
                  <a:pt x="8730" y="31677"/>
                </a:lnTo>
                <a:lnTo>
                  <a:pt x="10583" y="34453"/>
                </a:lnTo>
                <a:lnTo>
                  <a:pt x="12770" y="37257"/>
                </a:lnTo>
                <a:lnTo>
                  <a:pt x="14228" y="40078"/>
                </a:lnTo>
                <a:lnTo>
                  <a:pt x="15200" y="42911"/>
                </a:lnTo>
                <a:lnTo>
                  <a:pt x="15849" y="45753"/>
                </a:lnTo>
                <a:lnTo>
                  <a:pt x="17233" y="48600"/>
                </a:lnTo>
                <a:lnTo>
                  <a:pt x="19108" y="51450"/>
                </a:lnTo>
                <a:lnTo>
                  <a:pt x="21311" y="54303"/>
                </a:lnTo>
                <a:lnTo>
                  <a:pt x="23732" y="57157"/>
                </a:lnTo>
                <a:lnTo>
                  <a:pt x="26299" y="60013"/>
                </a:lnTo>
                <a:lnTo>
                  <a:pt x="28963" y="62868"/>
                </a:lnTo>
                <a:lnTo>
                  <a:pt x="30738" y="65725"/>
                </a:lnTo>
                <a:lnTo>
                  <a:pt x="31922" y="68582"/>
                </a:lnTo>
                <a:lnTo>
                  <a:pt x="32711" y="71439"/>
                </a:lnTo>
                <a:lnTo>
                  <a:pt x="34190" y="74296"/>
                </a:lnTo>
                <a:lnTo>
                  <a:pt x="36128" y="77153"/>
                </a:lnTo>
                <a:lnTo>
                  <a:pt x="38373" y="80011"/>
                </a:lnTo>
                <a:lnTo>
                  <a:pt x="40822" y="82868"/>
                </a:lnTo>
                <a:lnTo>
                  <a:pt x="43407" y="85726"/>
                </a:lnTo>
                <a:lnTo>
                  <a:pt x="48819" y="91441"/>
                </a:lnTo>
                <a:lnTo>
                  <a:pt x="54400" y="97156"/>
                </a:lnTo>
                <a:lnTo>
                  <a:pt x="56269" y="100013"/>
                </a:lnTo>
                <a:lnTo>
                  <a:pt x="57515" y="102871"/>
                </a:lnTo>
                <a:lnTo>
                  <a:pt x="60007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5300662" y="4371975"/>
            <a:ext cx="60009" cy="128588"/>
          </a:xfrm>
          <a:custGeom>
            <a:avLst/>
            <a:gdLst/>
            <a:ahLst/>
            <a:cxnLst/>
            <a:rect l="0" t="0" r="0" b="0"/>
            <a:pathLst>
              <a:path w="60009" h="128588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2540" y="17367"/>
                </a:lnTo>
                <a:lnTo>
                  <a:pt x="4551" y="20151"/>
                </a:lnTo>
                <a:lnTo>
                  <a:pt x="5892" y="23911"/>
                </a:lnTo>
                <a:lnTo>
                  <a:pt x="6785" y="28323"/>
                </a:lnTo>
                <a:lnTo>
                  <a:pt x="7381" y="33169"/>
                </a:lnTo>
                <a:lnTo>
                  <a:pt x="9683" y="37353"/>
                </a:lnTo>
                <a:lnTo>
                  <a:pt x="13123" y="41094"/>
                </a:lnTo>
                <a:lnTo>
                  <a:pt x="17321" y="44541"/>
                </a:lnTo>
                <a:lnTo>
                  <a:pt x="20120" y="47792"/>
                </a:lnTo>
                <a:lnTo>
                  <a:pt x="21986" y="50911"/>
                </a:lnTo>
                <a:lnTo>
                  <a:pt x="23230" y="53943"/>
                </a:lnTo>
                <a:lnTo>
                  <a:pt x="25012" y="57869"/>
                </a:lnTo>
                <a:lnTo>
                  <a:pt x="29531" y="67312"/>
                </a:lnTo>
                <a:lnTo>
                  <a:pt x="32070" y="71545"/>
                </a:lnTo>
                <a:lnTo>
                  <a:pt x="34715" y="75319"/>
                </a:lnTo>
                <a:lnTo>
                  <a:pt x="37431" y="78787"/>
                </a:lnTo>
                <a:lnTo>
                  <a:pt x="40194" y="82052"/>
                </a:lnTo>
                <a:lnTo>
                  <a:pt x="42988" y="85182"/>
                </a:lnTo>
                <a:lnTo>
                  <a:pt x="45804" y="88220"/>
                </a:lnTo>
                <a:lnTo>
                  <a:pt x="47681" y="91198"/>
                </a:lnTo>
                <a:lnTo>
                  <a:pt x="48932" y="94136"/>
                </a:lnTo>
                <a:lnTo>
                  <a:pt x="49766" y="97047"/>
                </a:lnTo>
                <a:lnTo>
                  <a:pt x="51276" y="99941"/>
                </a:lnTo>
                <a:lnTo>
                  <a:pt x="53233" y="102822"/>
                </a:lnTo>
                <a:lnTo>
                  <a:pt x="55492" y="105695"/>
                </a:lnTo>
                <a:lnTo>
                  <a:pt x="56997" y="108563"/>
                </a:lnTo>
                <a:lnTo>
                  <a:pt x="58000" y="111428"/>
                </a:lnTo>
                <a:lnTo>
                  <a:pt x="58670" y="114291"/>
                </a:lnTo>
                <a:lnTo>
                  <a:pt x="59115" y="117151"/>
                </a:lnTo>
                <a:lnTo>
                  <a:pt x="59413" y="120010"/>
                </a:lnTo>
                <a:lnTo>
                  <a:pt x="60008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5394959" y="4629150"/>
            <a:ext cx="60009" cy="120016"/>
          </a:xfrm>
          <a:custGeom>
            <a:avLst/>
            <a:gdLst/>
            <a:ahLst/>
            <a:cxnLst/>
            <a:rect l="0" t="0" r="0" b="0"/>
            <a:pathLst>
              <a:path w="60009" h="120016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2541" y="17851"/>
                </a:lnTo>
                <a:lnTo>
                  <a:pt x="4552" y="20473"/>
                </a:lnTo>
                <a:lnTo>
                  <a:pt x="6844" y="22221"/>
                </a:lnTo>
                <a:lnTo>
                  <a:pt x="9325" y="23386"/>
                </a:lnTo>
                <a:lnTo>
                  <a:pt x="11932" y="24164"/>
                </a:lnTo>
                <a:lnTo>
                  <a:pt x="13670" y="25634"/>
                </a:lnTo>
                <a:lnTo>
                  <a:pt x="14829" y="27567"/>
                </a:lnTo>
                <a:lnTo>
                  <a:pt x="15601" y="29808"/>
                </a:lnTo>
                <a:lnTo>
                  <a:pt x="17068" y="32254"/>
                </a:lnTo>
                <a:lnTo>
                  <a:pt x="18999" y="34838"/>
                </a:lnTo>
                <a:lnTo>
                  <a:pt x="21239" y="37512"/>
                </a:lnTo>
                <a:lnTo>
                  <a:pt x="23684" y="40248"/>
                </a:lnTo>
                <a:lnTo>
                  <a:pt x="28942" y="45828"/>
                </a:lnTo>
                <a:lnTo>
                  <a:pt x="30725" y="49602"/>
                </a:lnTo>
                <a:lnTo>
                  <a:pt x="31914" y="54023"/>
                </a:lnTo>
                <a:lnTo>
                  <a:pt x="32706" y="58875"/>
                </a:lnTo>
                <a:lnTo>
                  <a:pt x="33234" y="63062"/>
                </a:lnTo>
                <a:lnTo>
                  <a:pt x="33586" y="66806"/>
                </a:lnTo>
                <a:lnTo>
                  <a:pt x="33821" y="70255"/>
                </a:lnTo>
                <a:lnTo>
                  <a:pt x="34930" y="73507"/>
                </a:lnTo>
                <a:lnTo>
                  <a:pt x="36622" y="76627"/>
                </a:lnTo>
                <a:lnTo>
                  <a:pt x="38702" y="79659"/>
                </a:lnTo>
                <a:lnTo>
                  <a:pt x="40089" y="82634"/>
                </a:lnTo>
                <a:lnTo>
                  <a:pt x="41014" y="85569"/>
                </a:lnTo>
                <a:lnTo>
                  <a:pt x="41630" y="88478"/>
                </a:lnTo>
                <a:lnTo>
                  <a:pt x="42994" y="90418"/>
                </a:lnTo>
                <a:lnTo>
                  <a:pt x="44855" y="91711"/>
                </a:lnTo>
                <a:lnTo>
                  <a:pt x="47048" y="92573"/>
                </a:lnTo>
                <a:lnTo>
                  <a:pt x="48511" y="94100"/>
                </a:lnTo>
                <a:lnTo>
                  <a:pt x="49486" y="96071"/>
                </a:lnTo>
                <a:lnTo>
                  <a:pt x="50136" y="98337"/>
                </a:lnTo>
                <a:lnTo>
                  <a:pt x="51521" y="100800"/>
                </a:lnTo>
                <a:lnTo>
                  <a:pt x="53398" y="103396"/>
                </a:lnTo>
                <a:lnTo>
                  <a:pt x="55601" y="106078"/>
                </a:lnTo>
                <a:lnTo>
                  <a:pt x="57070" y="108818"/>
                </a:lnTo>
                <a:lnTo>
                  <a:pt x="58050" y="111598"/>
                </a:lnTo>
                <a:lnTo>
                  <a:pt x="60008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5514975" y="4834890"/>
            <a:ext cx="51435" cy="128588"/>
          </a:xfrm>
          <a:custGeom>
            <a:avLst/>
            <a:gdLst/>
            <a:ahLst/>
            <a:cxnLst/>
            <a:rect l="0" t="0" r="0" b="0"/>
            <a:pathLst>
              <a:path w="51435" h="128588">
                <a:moveTo>
                  <a:pt x="0" y="0"/>
                </a:moveTo>
                <a:lnTo>
                  <a:pt x="7380" y="7381"/>
                </a:lnTo>
                <a:lnTo>
                  <a:pt x="8042" y="10583"/>
                </a:lnTo>
                <a:lnTo>
                  <a:pt x="8219" y="12770"/>
                </a:lnTo>
                <a:lnTo>
                  <a:pt x="9289" y="15181"/>
                </a:lnTo>
                <a:lnTo>
                  <a:pt x="10955" y="17740"/>
                </a:lnTo>
                <a:lnTo>
                  <a:pt x="13018" y="20400"/>
                </a:lnTo>
                <a:lnTo>
                  <a:pt x="15346" y="23125"/>
                </a:lnTo>
                <a:lnTo>
                  <a:pt x="17851" y="25894"/>
                </a:lnTo>
                <a:lnTo>
                  <a:pt x="20473" y="28692"/>
                </a:lnTo>
                <a:lnTo>
                  <a:pt x="22221" y="32463"/>
                </a:lnTo>
                <a:lnTo>
                  <a:pt x="23386" y="36882"/>
                </a:lnTo>
                <a:lnTo>
                  <a:pt x="24164" y="41733"/>
                </a:lnTo>
                <a:lnTo>
                  <a:pt x="25634" y="45919"/>
                </a:lnTo>
                <a:lnTo>
                  <a:pt x="27566" y="49663"/>
                </a:lnTo>
                <a:lnTo>
                  <a:pt x="29807" y="53111"/>
                </a:lnTo>
                <a:lnTo>
                  <a:pt x="31301" y="57315"/>
                </a:lnTo>
                <a:lnTo>
                  <a:pt x="32298" y="62022"/>
                </a:lnTo>
                <a:lnTo>
                  <a:pt x="32961" y="67065"/>
                </a:lnTo>
                <a:lnTo>
                  <a:pt x="34356" y="71381"/>
                </a:lnTo>
                <a:lnTo>
                  <a:pt x="36240" y="75209"/>
                </a:lnTo>
                <a:lnTo>
                  <a:pt x="38447" y="78715"/>
                </a:lnTo>
                <a:lnTo>
                  <a:pt x="39918" y="82004"/>
                </a:lnTo>
                <a:lnTo>
                  <a:pt x="40900" y="85149"/>
                </a:lnTo>
                <a:lnTo>
                  <a:pt x="41554" y="88199"/>
                </a:lnTo>
                <a:lnTo>
                  <a:pt x="41990" y="91184"/>
                </a:lnTo>
                <a:lnTo>
                  <a:pt x="42281" y="94126"/>
                </a:lnTo>
                <a:lnTo>
                  <a:pt x="42474" y="97041"/>
                </a:lnTo>
                <a:lnTo>
                  <a:pt x="42603" y="99937"/>
                </a:lnTo>
                <a:lnTo>
                  <a:pt x="42747" y="105694"/>
                </a:lnTo>
                <a:lnTo>
                  <a:pt x="42828" y="114290"/>
                </a:lnTo>
                <a:lnTo>
                  <a:pt x="43792" y="117151"/>
                </a:lnTo>
                <a:lnTo>
                  <a:pt x="45387" y="120011"/>
                </a:lnTo>
                <a:lnTo>
                  <a:pt x="51434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5609272" y="5092065"/>
            <a:ext cx="77154" cy="120015"/>
          </a:xfrm>
          <a:custGeom>
            <a:avLst/>
            <a:gdLst/>
            <a:ahLst/>
            <a:cxnLst/>
            <a:rect l="0" t="0" r="0" b="0"/>
            <a:pathLst>
              <a:path w="77154" h="120015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0" y="10583"/>
                </a:lnTo>
                <a:lnTo>
                  <a:pt x="4551" y="12770"/>
                </a:lnTo>
                <a:lnTo>
                  <a:pt x="9325" y="17740"/>
                </a:lnTo>
                <a:lnTo>
                  <a:pt x="11932" y="20400"/>
                </a:lnTo>
                <a:lnTo>
                  <a:pt x="13670" y="23125"/>
                </a:lnTo>
                <a:lnTo>
                  <a:pt x="14828" y="25894"/>
                </a:lnTo>
                <a:lnTo>
                  <a:pt x="15600" y="28692"/>
                </a:lnTo>
                <a:lnTo>
                  <a:pt x="17067" y="31511"/>
                </a:lnTo>
                <a:lnTo>
                  <a:pt x="18999" y="34342"/>
                </a:lnTo>
                <a:lnTo>
                  <a:pt x="21238" y="37182"/>
                </a:lnTo>
                <a:lnTo>
                  <a:pt x="22731" y="40028"/>
                </a:lnTo>
                <a:lnTo>
                  <a:pt x="23727" y="42878"/>
                </a:lnTo>
                <a:lnTo>
                  <a:pt x="24391" y="45731"/>
                </a:lnTo>
                <a:lnTo>
                  <a:pt x="25785" y="48584"/>
                </a:lnTo>
                <a:lnTo>
                  <a:pt x="27668" y="51439"/>
                </a:lnTo>
                <a:lnTo>
                  <a:pt x="29875" y="54295"/>
                </a:lnTo>
                <a:lnTo>
                  <a:pt x="32299" y="57152"/>
                </a:lnTo>
                <a:lnTo>
                  <a:pt x="34868" y="60009"/>
                </a:lnTo>
                <a:lnTo>
                  <a:pt x="37532" y="62866"/>
                </a:lnTo>
                <a:lnTo>
                  <a:pt x="39309" y="65723"/>
                </a:lnTo>
                <a:lnTo>
                  <a:pt x="40494" y="68580"/>
                </a:lnTo>
                <a:lnTo>
                  <a:pt x="41283" y="71438"/>
                </a:lnTo>
                <a:lnTo>
                  <a:pt x="42762" y="74295"/>
                </a:lnTo>
                <a:lnTo>
                  <a:pt x="44701" y="77152"/>
                </a:lnTo>
                <a:lnTo>
                  <a:pt x="46945" y="80010"/>
                </a:lnTo>
                <a:lnTo>
                  <a:pt x="48442" y="82867"/>
                </a:lnTo>
                <a:lnTo>
                  <a:pt x="49440" y="85725"/>
                </a:lnTo>
                <a:lnTo>
                  <a:pt x="50105" y="88582"/>
                </a:lnTo>
                <a:lnTo>
                  <a:pt x="51501" y="91440"/>
                </a:lnTo>
                <a:lnTo>
                  <a:pt x="53384" y="94297"/>
                </a:lnTo>
                <a:lnTo>
                  <a:pt x="55591" y="97155"/>
                </a:lnTo>
                <a:lnTo>
                  <a:pt x="58016" y="100012"/>
                </a:lnTo>
                <a:lnTo>
                  <a:pt x="60585" y="102870"/>
                </a:lnTo>
                <a:lnTo>
                  <a:pt x="67001" y="109749"/>
                </a:lnTo>
                <a:lnTo>
                  <a:pt x="77153" y="12001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5720715" y="5332095"/>
            <a:ext cx="94298" cy="205741"/>
          </a:xfrm>
          <a:custGeom>
            <a:avLst/>
            <a:gdLst/>
            <a:ahLst/>
            <a:cxnLst/>
            <a:rect l="0" t="0" r="0" b="0"/>
            <a:pathLst>
              <a:path w="94298" h="205741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49"/>
                </a:lnTo>
                <a:lnTo>
                  <a:pt x="7381" y="41711"/>
                </a:lnTo>
                <a:lnTo>
                  <a:pt x="9683" y="46857"/>
                </a:lnTo>
                <a:lnTo>
                  <a:pt x="13122" y="52193"/>
                </a:lnTo>
                <a:lnTo>
                  <a:pt x="17321" y="57655"/>
                </a:lnTo>
                <a:lnTo>
                  <a:pt x="20119" y="62249"/>
                </a:lnTo>
                <a:lnTo>
                  <a:pt x="21986" y="66264"/>
                </a:lnTo>
                <a:lnTo>
                  <a:pt x="23229" y="69893"/>
                </a:lnTo>
                <a:lnTo>
                  <a:pt x="25011" y="74218"/>
                </a:lnTo>
                <a:lnTo>
                  <a:pt x="27151" y="79006"/>
                </a:lnTo>
                <a:lnTo>
                  <a:pt x="32069" y="89406"/>
                </a:lnTo>
                <a:lnTo>
                  <a:pt x="54317" y="134334"/>
                </a:lnTo>
                <a:lnTo>
                  <a:pt x="57166" y="139086"/>
                </a:lnTo>
                <a:lnTo>
                  <a:pt x="60018" y="143206"/>
                </a:lnTo>
                <a:lnTo>
                  <a:pt x="62872" y="146906"/>
                </a:lnTo>
                <a:lnTo>
                  <a:pt x="64775" y="150325"/>
                </a:lnTo>
                <a:lnTo>
                  <a:pt x="66889" y="156663"/>
                </a:lnTo>
                <a:lnTo>
                  <a:pt x="68405" y="159687"/>
                </a:lnTo>
                <a:lnTo>
                  <a:pt x="70368" y="162655"/>
                </a:lnTo>
                <a:lnTo>
                  <a:pt x="72629" y="165587"/>
                </a:lnTo>
                <a:lnTo>
                  <a:pt x="75089" y="169446"/>
                </a:lnTo>
                <a:lnTo>
                  <a:pt x="77682" y="173924"/>
                </a:lnTo>
                <a:lnTo>
                  <a:pt x="80363" y="178814"/>
                </a:lnTo>
                <a:lnTo>
                  <a:pt x="83103" y="183027"/>
                </a:lnTo>
                <a:lnTo>
                  <a:pt x="85882" y="186788"/>
                </a:lnTo>
                <a:lnTo>
                  <a:pt x="88687" y="190248"/>
                </a:lnTo>
                <a:lnTo>
                  <a:pt x="90557" y="193507"/>
                </a:lnTo>
                <a:lnTo>
                  <a:pt x="92635" y="199668"/>
                </a:lnTo>
                <a:lnTo>
                  <a:pt x="94297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5866447" y="5614987"/>
            <a:ext cx="68581" cy="111443"/>
          </a:xfrm>
          <a:custGeom>
            <a:avLst/>
            <a:gdLst/>
            <a:ahLst/>
            <a:cxnLst/>
            <a:rect l="0" t="0" r="0" b="0"/>
            <a:pathLst>
              <a:path w="68581" h="111443">
                <a:moveTo>
                  <a:pt x="0" y="0"/>
                </a:moveTo>
                <a:lnTo>
                  <a:pt x="0" y="7381"/>
                </a:lnTo>
                <a:lnTo>
                  <a:pt x="953" y="8730"/>
                </a:lnTo>
                <a:lnTo>
                  <a:pt x="2540" y="10583"/>
                </a:lnTo>
                <a:lnTo>
                  <a:pt x="4551" y="12771"/>
                </a:lnTo>
                <a:lnTo>
                  <a:pt x="5891" y="15182"/>
                </a:lnTo>
                <a:lnTo>
                  <a:pt x="6785" y="17741"/>
                </a:lnTo>
                <a:lnTo>
                  <a:pt x="7381" y="20400"/>
                </a:lnTo>
                <a:lnTo>
                  <a:pt x="7778" y="23125"/>
                </a:lnTo>
                <a:lnTo>
                  <a:pt x="8043" y="25895"/>
                </a:lnTo>
                <a:lnTo>
                  <a:pt x="8219" y="28693"/>
                </a:lnTo>
                <a:lnTo>
                  <a:pt x="9290" y="31511"/>
                </a:lnTo>
                <a:lnTo>
                  <a:pt x="10956" y="34342"/>
                </a:lnTo>
                <a:lnTo>
                  <a:pt x="13019" y="37183"/>
                </a:lnTo>
                <a:lnTo>
                  <a:pt x="15347" y="40981"/>
                </a:lnTo>
                <a:lnTo>
                  <a:pt x="17851" y="45418"/>
                </a:lnTo>
                <a:lnTo>
                  <a:pt x="20473" y="50281"/>
                </a:lnTo>
                <a:lnTo>
                  <a:pt x="23174" y="54476"/>
                </a:lnTo>
                <a:lnTo>
                  <a:pt x="25927" y="58225"/>
                </a:lnTo>
                <a:lnTo>
                  <a:pt x="28714" y="61677"/>
                </a:lnTo>
                <a:lnTo>
                  <a:pt x="30573" y="64930"/>
                </a:lnTo>
                <a:lnTo>
                  <a:pt x="31812" y="68052"/>
                </a:lnTo>
                <a:lnTo>
                  <a:pt x="32638" y="71085"/>
                </a:lnTo>
                <a:lnTo>
                  <a:pt x="35094" y="74060"/>
                </a:lnTo>
                <a:lnTo>
                  <a:pt x="38636" y="76996"/>
                </a:lnTo>
                <a:lnTo>
                  <a:pt x="42902" y="79906"/>
                </a:lnTo>
                <a:lnTo>
                  <a:pt x="46699" y="82798"/>
                </a:lnTo>
                <a:lnTo>
                  <a:pt x="50183" y="85678"/>
                </a:lnTo>
                <a:lnTo>
                  <a:pt x="53458" y="88552"/>
                </a:lnTo>
                <a:lnTo>
                  <a:pt x="56593" y="92372"/>
                </a:lnTo>
                <a:lnTo>
                  <a:pt x="59637" y="96824"/>
                </a:lnTo>
                <a:lnTo>
                  <a:pt x="68580" y="1114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5952172" y="5803582"/>
            <a:ext cx="102871" cy="205741"/>
          </a:xfrm>
          <a:custGeom>
            <a:avLst/>
            <a:gdLst/>
            <a:ahLst/>
            <a:cxnLst/>
            <a:rect l="0" t="0" r="0" b="0"/>
            <a:pathLst>
              <a:path w="102871" h="205741">
                <a:moveTo>
                  <a:pt x="0" y="0"/>
                </a:moveTo>
                <a:lnTo>
                  <a:pt x="0" y="12771"/>
                </a:lnTo>
                <a:lnTo>
                  <a:pt x="953" y="14229"/>
                </a:lnTo>
                <a:lnTo>
                  <a:pt x="2540" y="15201"/>
                </a:lnTo>
                <a:lnTo>
                  <a:pt x="4551" y="15849"/>
                </a:lnTo>
                <a:lnTo>
                  <a:pt x="5891" y="17234"/>
                </a:lnTo>
                <a:lnTo>
                  <a:pt x="6785" y="19109"/>
                </a:lnTo>
                <a:lnTo>
                  <a:pt x="7381" y="21312"/>
                </a:lnTo>
                <a:lnTo>
                  <a:pt x="10583" y="26299"/>
                </a:lnTo>
                <a:lnTo>
                  <a:pt x="12770" y="28963"/>
                </a:lnTo>
                <a:lnTo>
                  <a:pt x="14228" y="31691"/>
                </a:lnTo>
                <a:lnTo>
                  <a:pt x="15849" y="37263"/>
                </a:lnTo>
                <a:lnTo>
                  <a:pt x="16569" y="42914"/>
                </a:lnTo>
                <a:lnTo>
                  <a:pt x="16761" y="45755"/>
                </a:lnTo>
                <a:lnTo>
                  <a:pt x="17841" y="48600"/>
                </a:lnTo>
                <a:lnTo>
                  <a:pt x="19515" y="51450"/>
                </a:lnTo>
                <a:lnTo>
                  <a:pt x="21583" y="54303"/>
                </a:lnTo>
                <a:lnTo>
                  <a:pt x="23880" y="60012"/>
                </a:lnTo>
                <a:lnTo>
                  <a:pt x="24492" y="62868"/>
                </a:lnTo>
                <a:lnTo>
                  <a:pt x="25853" y="65725"/>
                </a:lnTo>
                <a:lnTo>
                  <a:pt x="27713" y="68582"/>
                </a:lnTo>
                <a:lnTo>
                  <a:pt x="29905" y="71438"/>
                </a:lnTo>
                <a:lnTo>
                  <a:pt x="32342" y="77153"/>
                </a:lnTo>
                <a:lnTo>
                  <a:pt x="32991" y="80010"/>
                </a:lnTo>
                <a:lnTo>
                  <a:pt x="34376" y="82868"/>
                </a:lnTo>
                <a:lnTo>
                  <a:pt x="36253" y="85725"/>
                </a:lnTo>
                <a:lnTo>
                  <a:pt x="38456" y="88582"/>
                </a:lnTo>
                <a:lnTo>
                  <a:pt x="39925" y="92393"/>
                </a:lnTo>
                <a:lnTo>
                  <a:pt x="40904" y="96838"/>
                </a:lnTo>
                <a:lnTo>
                  <a:pt x="41557" y="101706"/>
                </a:lnTo>
                <a:lnTo>
                  <a:pt x="42945" y="105904"/>
                </a:lnTo>
                <a:lnTo>
                  <a:pt x="44822" y="109655"/>
                </a:lnTo>
                <a:lnTo>
                  <a:pt x="47027" y="113109"/>
                </a:lnTo>
                <a:lnTo>
                  <a:pt x="49449" y="116364"/>
                </a:lnTo>
                <a:lnTo>
                  <a:pt x="52016" y="119485"/>
                </a:lnTo>
                <a:lnTo>
                  <a:pt x="54680" y="122519"/>
                </a:lnTo>
                <a:lnTo>
                  <a:pt x="57408" y="125495"/>
                </a:lnTo>
                <a:lnTo>
                  <a:pt x="62980" y="131341"/>
                </a:lnTo>
                <a:lnTo>
                  <a:pt x="71472" y="139986"/>
                </a:lnTo>
                <a:lnTo>
                  <a:pt x="73366" y="142855"/>
                </a:lnTo>
                <a:lnTo>
                  <a:pt x="75469" y="148581"/>
                </a:lnTo>
                <a:lnTo>
                  <a:pt x="76404" y="154301"/>
                </a:lnTo>
                <a:lnTo>
                  <a:pt x="76654" y="157160"/>
                </a:lnTo>
                <a:lnTo>
                  <a:pt x="77773" y="160018"/>
                </a:lnTo>
                <a:lnTo>
                  <a:pt x="79471" y="162877"/>
                </a:lnTo>
                <a:lnTo>
                  <a:pt x="81556" y="165735"/>
                </a:lnTo>
                <a:lnTo>
                  <a:pt x="82946" y="169544"/>
                </a:lnTo>
                <a:lnTo>
                  <a:pt x="83872" y="173990"/>
                </a:lnTo>
                <a:lnTo>
                  <a:pt x="84490" y="178859"/>
                </a:lnTo>
                <a:lnTo>
                  <a:pt x="85854" y="182104"/>
                </a:lnTo>
                <a:lnTo>
                  <a:pt x="87716" y="184268"/>
                </a:lnTo>
                <a:lnTo>
                  <a:pt x="89910" y="185710"/>
                </a:lnTo>
                <a:lnTo>
                  <a:pt x="91373" y="187625"/>
                </a:lnTo>
                <a:lnTo>
                  <a:pt x="92347" y="189853"/>
                </a:lnTo>
                <a:lnTo>
                  <a:pt x="92997" y="192291"/>
                </a:lnTo>
                <a:lnTo>
                  <a:pt x="94383" y="194869"/>
                </a:lnTo>
                <a:lnTo>
                  <a:pt x="96259" y="197541"/>
                </a:lnTo>
                <a:lnTo>
                  <a:pt x="10287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6132195" y="6112192"/>
            <a:ext cx="60008" cy="94299"/>
          </a:xfrm>
          <a:custGeom>
            <a:avLst/>
            <a:gdLst/>
            <a:ahLst/>
            <a:cxnLst/>
            <a:rect l="0" t="0" r="0" b="0"/>
            <a:pathLst>
              <a:path w="60008" h="9429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8219" y="16687"/>
                </a:lnTo>
                <a:lnTo>
                  <a:pt x="15346" y="23899"/>
                </a:lnTo>
                <a:lnTo>
                  <a:pt x="20473" y="29037"/>
                </a:lnTo>
                <a:lnTo>
                  <a:pt x="22221" y="31741"/>
                </a:lnTo>
                <a:lnTo>
                  <a:pt x="23386" y="34495"/>
                </a:lnTo>
                <a:lnTo>
                  <a:pt x="24164" y="37284"/>
                </a:lnTo>
                <a:lnTo>
                  <a:pt x="24681" y="40096"/>
                </a:lnTo>
                <a:lnTo>
                  <a:pt x="25026" y="42923"/>
                </a:lnTo>
                <a:lnTo>
                  <a:pt x="25257" y="45761"/>
                </a:lnTo>
                <a:lnTo>
                  <a:pt x="26363" y="48605"/>
                </a:lnTo>
                <a:lnTo>
                  <a:pt x="28053" y="51453"/>
                </a:lnTo>
                <a:lnTo>
                  <a:pt x="30131" y="54305"/>
                </a:lnTo>
                <a:lnTo>
                  <a:pt x="32470" y="56206"/>
                </a:lnTo>
                <a:lnTo>
                  <a:pt x="34982" y="57473"/>
                </a:lnTo>
                <a:lnTo>
                  <a:pt x="37608" y="58318"/>
                </a:lnTo>
                <a:lnTo>
                  <a:pt x="39360" y="59833"/>
                </a:lnTo>
                <a:lnTo>
                  <a:pt x="40527" y="61797"/>
                </a:lnTo>
                <a:lnTo>
                  <a:pt x="41306" y="64058"/>
                </a:lnTo>
                <a:lnTo>
                  <a:pt x="42777" y="66518"/>
                </a:lnTo>
                <a:lnTo>
                  <a:pt x="44710" y="69110"/>
                </a:lnTo>
                <a:lnTo>
                  <a:pt x="46951" y="71791"/>
                </a:lnTo>
                <a:lnTo>
                  <a:pt x="48446" y="74531"/>
                </a:lnTo>
                <a:lnTo>
                  <a:pt x="49442" y="77310"/>
                </a:lnTo>
                <a:lnTo>
                  <a:pt x="50106" y="80115"/>
                </a:lnTo>
                <a:lnTo>
                  <a:pt x="50549" y="82937"/>
                </a:lnTo>
                <a:lnTo>
                  <a:pt x="50844" y="85772"/>
                </a:lnTo>
                <a:lnTo>
                  <a:pt x="51041" y="88614"/>
                </a:lnTo>
                <a:lnTo>
                  <a:pt x="52125" y="90508"/>
                </a:lnTo>
                <a:lnTo>
                  <a:pt x="53799" y="91771"/>
                </a:lnTo>
                <a:lnTo>
                  <a:pt x="60007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6243637" y="6257925"/>
            <a:ext cx="102871" cy="137161"/>
          </a:xfrm>
          <a:custGeom>
            <a:avLst/>
            <a:gdLst/>
            <a:ahLst/>
            <a:cxnLst/>
            <a:rect l="0" t="0" r="0" b="0"/>
            <a:pathLst>
              <a:path w="102871" h="13716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399"/>
                </a:lnTo>
                <a:lnTo>
                  <a:pt x="5892" y="23124"/>
                </a:lnTo>
                <a:lnTo>
                  <a:pt x="6785" y="25894"/>
                </a:lnTo>
                <a:lnTo>
                  <a:pt x="7381" y="28693"/>
                </a:lnTo>
                <a:lnTo>
                  <a:pt x="8730" y="31511"/>
                </a:lnTo>
                <a:lnTo>
                  <a:pt x="10583" y="34342"/>
                </a:lnTo>
                <a:lnTo>
                  <a:pt x="12770" y="37182"/>
                </a:lnTo>
                <a:lnTo>
                  <a:pt x="15181" y="40981"/>
                </a:lnTo>
                <a:lnTo>
                  <a:pt x="17741" y="45418"/>
                </a:lnTo>
                <a:lnTo>
                  <a:pt x="20400" y="50281"/>
                </a:lnTo>
                <a:lnTo>
                  <a:pt x="23125" y="54476"/>
                </a:lnTo>
                <a:lnTo>
                  <a:pt x="25895" y="58225"/>
                </a:lnTo>
                <a:lnTo>
                  <a:pt x="28693" y="61676"/>
                </a:lnTo>
                <a:lnTo>
                  <a:pt x="31511" y="64930"/>
                </a:lnTo>
                <a:lnTo>
                  <a:pt x="34342" y="68052"/>
                </a:lnTo>
                <a:lnTo>
                  <a:pt x="40028" y="74060"/>
                </a:lnTo>
                <a:lnTo>
                  <a:pt x="62866" y="97146"/>
                </a:lnTo>
                <a:lnTo>
                  <a:pt x="80010" y="114299"/>
                </a:lnTo>
                <a:lnTo>
                  <a:pt x="82868" y="118109"/>
                </a:lnTo>
                <a:lnTo>
                  <a:pt x="85725" y="122554"/>
                </a:lnTo>
                <a:lnTo>
                  <a:pt x="92604" y="134275"/>
                </a:lnTo>
                <a:lnTo>
                  <a:pt x="94121" y="135236"/>
                </a:lnTo>
                <a:lnTo>
                  <a:pt x="96085" y="135878"/>
                </a:lnTo>
                <a:lnTo>
                  <a:pt x="10287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6350141" y="6497954"/>
            <a:ext cx="30657" cy="85727"/>
          </a:xfrm>
          <a:custGeom>
            <a:avLst/>
            <a:gdLst/>
            <a:ahLst/>
            <a:cxnLst/>
            <a:rect l="0" t="0" r="0" b="0"/>
            <a:pathLst>
              <a:path w="30657" h="85727">
                <a:moveTo>
                  <a:pt x="4938" y="0"/>
                </a:moveTo>
                <a:lnTo>
                  <a:pt x="388" y="4552"/>
                </a:lnTo>
                <a:lnTo>
                  <a:pt x="0" y="5892"/>
                </a:lnTo>
                <a:lnTo>
                  <a:pt x="694" y="6786"/>
                </a:lnTo>
                <a:lnTo>
                  <a:pt x="2109" y="7382"/>
                </a:lnTo>
                <a:lnTo>
                  <a:pt x="3052" y="9684"/>
                </a:lnTo>
                <a:lnTo>
                  <a:pt x="3681" y="13123"/>
                </a:lnTo>
                <a:lnTo>
                  <a:pt x="4100" y="17322"/>
                </a:lnTo>
                <a:lnTo>
                  <a:pt x="4380" y="21073"/>
                </a:lnTo>
                <a:lnTo>
                  <a:pt x="4566" y="24526"/>
                </a:lnTo>
                <a:lnTo>
                  <a:pt x="4690" y="27781"/>
                </a:lnTo>
                <a:lnTo>
                  <a:pt x="4865" y="41463"/>
                </a:lnTo>
                <a:lnTo>
                  <a:pt x="5842" y="45741"/>
                </a:lnTo>
                <a:lnTo>
                  <a:pt x="7446" y="49544"/>
                </a:lnTo>
                <a:lnTo>
                  <a:pt x="9468" y="53032"/>
                </a:lnTo>
                <a:lnTo>
                  <a:pt x="10815" y="56310"/>
                </a:lnTo>
                <a:lnTo>
                  <a:pt x="11714" y="59448"/>
                </a:lnTo>
                <a:lnTo>
                  <a:pt x="12313" y="62492"/>
                </a:lnTo>
                <a:lnTo>
                  <a:pt x="13665" y="65474"/>
                </a:lnTo>
                <a:lnTo>
                  <a:pt x="15519" y="68414"/>
                </a:lnTo>
                <a:lnTo>
                  <a:pt x="17707" y="71327"/>
                </a:lnTo>
                <a:lnTo>
                  <a:pt x="20118" y="74222"/>
                </a:lnTo>
                <a:lnTo>
                  <a:pt x="22678" y="77104"/>
                </a:lnTo>
                <a:lnTo>
                  <a:pt x="30656" y="8572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4454634" y="4230238"/>
            <a:ext cx="149929" cy="150235"/>
          </a:xfrm>
          <a:custGeom>
            <a:avLst/>
            <a:gdLst/>
            <a:ahLst/>
            <a:cxnLst/>
            <a:rect l="0" t="0" r="0" b="0"/>
            <a:pathLst>
              <a:path w="149929" h="150235">
                <a:moveTo>
                  <a:pt x="40213" y="64584"/>
                </a:moveTo>
                <a:lnTo>
                  <a:pt x="84776" y="64584"/>
                </a:lnTo>
                <a:lnTo>
                  <a:pt x="88971" y="65537"/>
                </a:lnTo>
                <a:lnTo>
                  <a:pt x="93674" y="67124"/>
                </a:lnTo>
                <a:lnTo>
                  <a:pt x="98714" y="69135"/>
                </a:lnTo>
                <a:lnTo>
                  <a:pt x="103026" y="69523"/>
                </a:lnTo>
                <a:lnTo>
                  <a:pt x="106853" y="68829"/>
                </a:lnTo>
                <a:lnTo>
                  <a:pt x="110357" y="67414"/>
                </a:lnTo>
                <a:lnTo>
                  <a:pt x="113646" y="66471"/>
                </a:lnTo>
                <a:lnTo>
                  <a:pt x="116791" y="65842"/>
                </a:lnTo>
                <a:lnTo>
                  <a:pt x="119840" y="65423"/>
                </a:lnTo>
                <a:lnTo>
                  <a:pt x="122825" y="66096"/>
                </a:lnTo>
                <a:lnTo>
                  <a:pt x="125768" y="67497"/>
                </a:lnTo>
                <a:lnTo>
                  <a:pt x="128682" y="69384"/>
                </a:lnTo>
                <a:lnTo>
                  <a:pt x="130625" y="71594"/>
                </a:lnTo>
                <a:lnTo>
                  <a:pt x="131920" y="74020"/>
                </a:lnTo>
                <a:lnTo>
                  <a:pt x="132783" y="76589"/>
                </a:lnTo>
                <a:lnTo>
                  <a:pt x="134312" y="79255"/>
                </a:lnTo>
                <a:lnTo>
                  <a:pt x="136283" y="81985"/>
                </a:lnTo>
                <a:lnTo>
                  <a:pt x="138550" y="84757"/>
                </a:lnTo>
                <a:lnTo>
                  <a:pt x="140061" y="88510"/>
                </a:lnTo>
                <a:lnTo>
                  <a:pt x="141068" y="92917"/>
                </a:lnTo>
                <a:lnTo>
                  <a:pt x="141740" y="97761"/>
                </a:lnTo>
                <a:lnTo>
                  <a:pt x="141235" y="101942"/>
                </a:lnTo>
                <a:lnTo>
                  <a:pt x="139946" y="105682"/>
                </a:lnTo>
                <a:lnTo>
                  <a:pt x="138134" y="109127"/>
                </a:lnTo>
                <a:lnTo>
                  <a:pt x="136926" y="112377"/>
                </a:lnTo>
                <a:lnTo>
                  <a:pt x="136121" y="115496"/>
                </a:lnTo>
                <a:lnTo>
                  <a:pt x="135584" y="118528"/>
                </a:lnTo>
                <a:lnTo>
                  <a:pt x="134274" y="121502"/>
                </a:lnTo>
                <a:lnTo>
                  <a:pt x="132448" y="124437"/>
                </a:lnTo>
                <a:lnTo>
                  <a:pt x="130278" y="127346"/>
                </a:lnTo>
                <a:lnTo>
                  <a:pt x="126926" y="131190"/>
                </a:lnTo>
                <a:lnTo>
                  <a:pt x="122787" y="135658"/>
                </a:lnTo>
                <a:lnTo>
                  <a:pt x="118122" y="140542"/>
                </a:lnTo>
                <a:lnTo>
                  <a:pt x="114060" y="143798"/>
                </a:lnTo>
                <a:lnTo>
                  <a:pt x="110399" y="145968"/>
                </a:lnTo>
                <a:lnTo>
                  <a:pt x="107007" y="147415"/>
                </a:lnTo>
                <a:lnTo>
                  <a:pt x="102840" y="148380"/>
                </a:lnTo>
                <a:lnTo>
                  <a:pt x="98156" y="149023"/>
                </a:lnTo>
                <a:lnTo>
                  <a:pt x="93129" y="149452"/>
                </a:lnTo>
                <a:lnTo>
                  <a:pt x="88826" y="149738"/>
                </a:lnTo>
                <a:lnTo>
                  <a:pt x="81504" y="150055"/>
                </a:lnTo>
                <a:lnTo>
                  <a:pt x="67476" y="150234"/>
                </a:lnTo>
                <a:lnTo>
                  <a:pt x="63151" y="149306"/>
                </a:lnTo>
                <a:lnTo>
                  <a:pt x="59315" y="147736"/>
                </a:lnTo>
                <a:lnTo>
                  <a:pt x="55805" y="145736"/>
                </a:lnTo>
                <a:lnTo>
                  <a:pt x="53465" y="143450"/>
                </a:lnTo>
                <a:lnTo>
                  <a:pt x="51906" y="140974"/>
                </a:lnTo>
                <a:lnTo>
                  <a:pt x="50865" y="138371"/>
                </a:lnTo>
                <a:lnTo>
                  <a:pt x="49220" y="135683"/>
                </a:lnTo>
                <a:lnTo>
                  <a:pt x="47170" y="132938"/>
                </a:lnTo>
                <a:lnTo>
                  <a:pt x="44851" y="130156"/>
                </a:lnTo>
                <a:lnTo>
                  <a:pt x="42352" y="127349"/>
                </a:lnTo>
                <a:lnTo>
                  <a:pt x="37036" y="121690"/>
                </a:lnTo>
                <a:lnTo>
                  <a:pt x="35238" y="117894"/>
                </a:lnTo>
                <a:lnTo>
                  <a:pt x="34039" y="113459"/>
                </a:lnTo>
                <a:lnTo>
                  <a:pt x="33240" y="108598"/>
                </a:lnTo>
                <a:lnTo>
                  <a:pt x="32706" y="104404"/>
                </a:lnTo>
                <a:lnTo>
                  <a:pt x="32351" y="100656"/>
                </a:lnTo>
                <a:lnTo>
                  <a:pt x="32115" y="97204"/>
                </a:lnTo>
                <a:lnTo>
                  <a:pt x="32909" y="93951"/>
                </a:lnTo>
                <a:lnTo>
                  <a:pt x="34391" y="90830"/>
                </a:lnTo>
                <a:lnTo>
                  <a:pt x="36332" y="87796"/>
                </a:lnTo>
                <a:lnTo>
                  <a:pt x="38578" y="84821"/>
                </a:lnTo>
                <a:lnTo>
                  <a:pt x="41028" y="81886"/>
                </a:lnTo>
                <a:lnTo>
                  <a:pt x="43614" y="78976"/>
                </a:lnTo>
                <a:lnTo>
                  <a:pt x="47243" y="76084"/>
                </a:lnTo>
                <a:lnTo>
                  <a:pt x="51567" y="73203"/>
                </a:lnTo>
                <a:lnTo>
                  <a:pt x="56355" y="70330"/>
                </a:lnTo>
                <a:lnTo>
                  <a:pt x="60500" y="67462"/>
                </a:lnTo>
                <a:lnTo>
                  <a:pt x="64215" y="64598"/>
                </a:lnTo>
                <a:lnTo>
                  <a:pt x="67644" y="61736"/>
                </a:lnTo>
                <a:lnTo>
                  <a:pt x="70883" y="59828"/>
                </a:lnTo>
                <a:lnTo>
                  <a:pt x="73995" y="58556"/>
                </a:lnTo>
                <a:lnTo>
                  <a:pt x="77022" y="57708"/>
                </a:lnTo>
                <a:lnTo>
                  <a:pt x="80944" y="57142"/>
                </a:lnTo>
                <a:lnTo>
                  <a:pt x="85465" y="56766"/>
                </a:lnTo>
                <a:lnTo>
                  <a:pt x="94615" y="56347"/>
                </a:lnTo>
                <a:lnTo>
                  <a:pt x="101857" y="56160"/>
                </a:lnTo>
                <a:lnTo>
                  <a:pt x="106074" y="54206"/>
                </a:lnTo>
                <a:lnTo>
                  <a:pt x="110790" y="50998"/>
                </a:lnTo>
                <a:lnTo>
                  <a:pt x="115839" y="46954"/>
                </a:lnTo>
                <a:lnTo>
                  <a:pt x="120158" y="45211"/>
                </a:lnTo>
                <a:lnTo>
                  <a:pt x="123990" y="45001"/>
                </a:lnTo>
                <a:lnTo>
                  <a:pt x="127497" y="45814"/>
                </a:lnTo>
                <a:lnTo>
                  <a:pt x="130787" y="46356"/>
                </a:lnTo>
                <a:lnTo>
                  <a:pt x="133933" y="46717"/>
                </a:lnTo>
                <a:lnTo>
                  <a:pt x="136983" y="46958"/>
                </a:lnTo>
                <a:lnTo>
                  <a:pt x="139969" y="48071"/>
                </a:lnTo>
                <a:lnTo>
                  <a:pt x="142912" y="49765"/>
                </a:lnTo>
                <a:lnTo>
                  <a:pt x="145826" y="51847"/>
                </a:lnTo>
                <a:lnTo>
                  <a:pt x="147769" y="54188"/>
                </a:lnTo>
                <a:lnTo>
                  <a:pt x="149065" y="56701"/>
                </a:lnTo>
                <a:lnTo>
                  <a:pt x="149928" y="59329"/>
                </a:lnTo>
                <a:lnTo>
                  <a:pt x="149552" y="62033"/>
                </a:lnTo>
                <a:lnTo>
                  <a:pt x="148348" y="64788"/>
                </a:lnTo>
                <a:lnTo>
                  <a:pt x="146593" y="67578"/>
                </a:lnTo>
                <a:lnTo>
                  <a:pt x="144470" y="71342"/>
                </a:lnTo>
                <a:lnTo>
                  <a:pt x="139572" y="80605"/>
                </a:lnTo>
                <a:lnTo>
                  <a:pt x="136933" y="84790"/>
                </a:lnTo>
                <a:lnTo>
                  <a:pt x="134220" y="88532"/>
                </a:lnTo>
                <a:lnTo>
                  <a:pt x="131460" y="91979"/>
                </a:lnTo>
                <a:lnTo>
                  <a:pt x="128667" y="95230"/>
                </a:lnTo>
                <a:lnTo>
                  <a:pt x="125852" y="98350"/>
                </a:lnTo>
                <a:lnTo>
                  <a:pt x="123023" y="101382"/>
                </a:lnTo>
                <a:lnTo>
                  <a:pt x="109940" y="114751"/>
                </a:lnTo>
                <a:lnTo>
                  <a:pt x="104796" y="118031"/>
                </a:lnTo>
                <a:lnTo>
                  <a:pt x="99460" y="120218"/>
                </a:lnTo>
                <a:lnTo>
                  <a:pt x="93999" y="121676"/>
                </a:lnTo>
                <a:lnTo>
                  <a:pt x="89406" y="122648"/>
                </a:lnTo>
                <a:lnTo>
                  <a:pt x="85390" y="123296"/>
                </a:lnTo>
                <a:lnTo>
                  <a:pt x="81761" y="123728"/>
                </a:lnTo>
                <a:lnTo>
                  <a:pt x="77437" y="124016"/>
                </a:lnTo>
                <a:lnTo>
                  <a:pt x="72649" y="124208"/>
                </a:lnTo>
                <a:lnTo>
                  <a:pt x="59349" y="124478"/>
                </a:lnTo>
                <a:lnTo>
                  <a:pt x="55827" y="124516"/>
                </a:lnTo>
                <a:lnTo>
                  <a:pt x="52528" y="123588"/>
                </a:lnTo>
                <a:lnTo>
                  <a:pt x="49375" y="122018"/>
                </a:lnTo>
                <a:lnTo>
                  <a:pt x="46321" y="120018"/>
                </a:lnTo>
                <a:lnTo>
                  <a:pt x="43332" y="117733"/>
                </a:lnTo>
                <a:lnTo>
                  <a:pt x="40388" y="115256"/>
                </a:lnTo>
                <a:lnTo>
                  <a:pt x="37472" y="112653"/>
                </a:lnTo>
                <a:lnTo>
                  <a:pt x="31692" y="107220"/>
                </a:lnTo>
                <a:lnTo>
                  <a:pt x="28818" y="104438"/>
                </a:lnTo>
                <a:lnTo>
                  <a:pt x="26901" y="100679"/>
                </a:lnTo>
                <a:lnTo>
                  <a:pt x="25623" y="96267"/>
                </a:lnTo>
                <a:lnTo>
                  <a:pt x="24772" y="91421"/>
                </a:lnTo>
                <a:lnTo>
                  <a:pt x="24204" y="87238"/>
                </a:lnTo>
                <a:lnTo>
                  <a:pt x="23825" y="83497"/>
                </a:lnTo>
                <a:lnTo>
                  <a:pt x="23573" y="80050"/>
                </a:lnTo>
                <a:lnTo>
                  <a:pt x="23405" y="75847"/>
                </a:lnTo>
                <a:lnTo>
                  <a:pt x="23218" y="66097"/>
                </a:lnTo>
                <a:lnTo>
                  <a:pt x="24120" y="62736"/>
                </a:lnTo>
                <a:lnTo>
                  <a:pt x="25675" y="60494"/>
                </a:lnTo>
                <a:lnTo>
                  <a:pt x="29941" y="57051"/>
                </a:lnTo>
                <a:lnTo>
                  <a:pt x="32413" y="54800"/>
                </a:lnTo>
                <a:lnTo>
                  <a:pt x="37699" y="49758"/>
                </a:lnTo>
                <a:lnTo>
                  <a:pt x="43223" y="44342"/>
                </a:lnTo>
                <a:lnTo>
                  <a:pt x="46983" y="42517"/>
                </a:lnTo>
                <a:lnTo>
                  <a:pt x="51393" y="41300"/>
                </a:lnTo>
                <a:lnTo>
                  <a:pt x="56239" y="40489"/>
                </a:lnTo>
                <a:lnTo>
                  <a:pt x="60422" y="38996"/>
                </a:lnTo>
                <a:lnTo>
                  <a:pt x="64163" y="37048"/>
                </a:lnTo>
                <a:lnTo>
                  <a:pt x="67610" y="34797"/>
                </a:lnTo>
                <a:lnTo>
                  <a:pt x="71812" y="33296"/>
                </a:lnTo>
                <a:lnTo>
                  <a:pt x="76520" y="32295"/>
                </a:lnTo>
                <a:lnTo>
                  <a:pt x="81562" y="31628"/>
                </a:lnTo>
                <a:lnTo>
                  <a:pt x="86829" y="32136"/>
                </a:lnTo>
                <a:lnTo>
                  <a:pt x="92245" y="33427"/>
                </a:lnTo>
                <a:lnTo>
                  <a:pt x="97761" y="35240"/>
                </a:lnTo>
                <a:lnTo>
                  <a:pt x="102391" y="35496"/>
                </a:lnTo>
                <a:lnTo>
                  <a:pt x="106430" y="34715"/>
                </a:lnTo>
                <a:lnTo>
                  <a:pt x="110075" y="33241"/>
                </a:lnTo>
                <a:lnTo>
                  <a:pt x="114410" y="33211"/>
                </a:lnTo>
                <a:lnTo>
                  <a:pt x="119205" y="34144"/>
                </a:lnTo>
                <a:lnTo>
                  <a:pt x="124307" y="35718"/>
                </a:lnTo>
                <a:lnTo>
                  <a:pt x="128661" y="36768"/>
                </a:lnTo>
                <a:lnTo>
                  <a:pt x="132516" y="37467"/>
                </a:lnTo>
                <a:lnTo>
                  <a:pt x="136038" y="37934"/>
                </a:lnTo>
                <a:lnTo>
                  <a:pt x="139339" y="40150"/>
                </a:lnTo>
                <a:lnTo>
                  <a:pt x="142492" y="43532"/>
                </a:lnTo>
                <a:lnTo>
                  <a:pt x="145546" y="47692"/>
                </a:lnTo>
                <a:lnTo>
                  <a:pt x="147583" y="51418"/>
                </a:lnTo>
                <a:lnTo>
                  <a:pt x="148940" y="54854"/>
                </a:lnTo>
                <a:lnTo>
                  <a:pt x="149846" y="58097"/>
                </a:lnTo>
                <a:lnTo>
                  <a:pt x="149496" y="61212"/>
                </a:lnTo>
                <a:lnTo>
                  <a:pt x="148311" y="64241"/>
                </a:lnTo>
                <a:lnTo>
                  <a:pt x="146568" y="67213"/>
                </a:lnTo>
                <a:lnTo>
                  <a:pt x="144454" y="70147"/>
                </a:lnTo>
                <a:lnTo>
                  <a:pt x="142092" y="73055"/>
                </a:lnTo>
                <a:lnTo>
                  <a:pt x="139565" y="75946"/>
                </a:lnTo>
                <a:lnTo>
                  <a:pt x="136928" y="78826"/>
                </a:lnTo>
                <a:lnTo>
                  <a:pt x="131457" y="84566"/>
                </a:lnTo>
                <a:lnTo>
                  <a:pt x="127713" y="89336"/>
                </a:lnTo>
                <a:lnTo>
                  <a:pt x="123311" y="95373"/>
                </a:lnTo>
                <a:lnTo>
                  <a:pt x="118472" y="102255"/>
                </a:lnTo>
                <a:lnTo>
                  <a:pt x="113340" y="107795"/>
                </a:lnTo>
                <a:lnTo>
                  <a:pt x="108015" y="112441"/>
                </a:lnTo>
                <a:lnTo>
                  <a:pt x="102559" y="116492"/>
                </a:lnTo>
                <a:lnTo>
                  <a:pt x="97017" y="119192"/>
                </a:lnTo>
                <a:lnTo>
                  <a:pt x="91418" y="120992"/>
                </a:lnTo>
                <a:lnTo>
                  <a:pt x="85779" y="122192"/>
                </a:lnTo>
                <a:lnTo>
                  <a:pt x="80115" y="122992"/>
                </a:lnTo>
                <a:lnTo>
                  <a:pt x="74435" y="123525"/>
                </a:lnTo>
                <a:lnTo>
                  <a:pt x="68742" y="123881"/>
                </a:lnTo>
                <a:lnTo>
                  <a:pt x="63043" y="123165"/>
                </a:lnTo>
                <a:lnTo>
                  <a:pt x="57337" y="121735"/>
                </a:lnTo>
                <a:lnTo>
                  <a:pt x="51630" y="119830"/>
                </a:lnTo>
                <a:lnTo>
                  <a:pt x="46871" y="117607"/>
                </a:lnTo>
                <a:lnTo>
                  <a:pt x="42747" y="115173"/>
                </a:lnTo>
                <a:lnTo>
                  <a:pt x="39045" y="112598"/>
                </a:lnTo>
                <a:lnTo>
                  <a:pt x="34672" y="109928"/>
                </a:lnTo>
                <a:lnTo>
                  <a:pt x="29851" y="107196"/>
                </a:lnTo>
                <a:lnTo>
                  <a:pt x="24733" y="104422"/>
                </a:lnTo>
                <a:lnTo>
                  <a:pt x="21321" y="100668"/>
                </a:lnTo>
                <a:lnTo>
                  <a:pt x="19046" y="96260"/>
                </a:lnTo>
                <a:lnTo>
                  <a:pt x="17529" y="91416"/>
                </a:lnTo>
                <a:lnTo>
                  <a:pt x="14613" y="86282"/>
                </a:lnTo>
                <a:lnTo>
                  <a:pt x="10764" y="80955"/>
                </a:lnTo>
                <a:lnTo>
                  <a:pt x="6292" y="75498"/>
                </a:lnTo>
                <a:lnTo>
                  <a:pt x="3312" y="70907"/>
                </a:lnTo>
                <a:lnTo>
                  <a:pt x="1325" y="66895"/>
                </a:lnTo>
                <a:lnTo>
                  <a:pt x="0" y="63267"/>
                </a:lnTo>
                <a:lnTo>
                  <a:pt x="69" y="58943"/>
                </a:lnTo>
                <a:lnTo>
                  <a:pt x="1068" y="54156"/>
                </a:lnTo>
                <a:lnTo>
                  <a:pt x="2686" y="49060"/>
                </a:lnTo>
                <a:lnTo>
                  <a:pt x="3765" y="43757"/>
                </a:lnTo>
                <a:lnTo>
                  <a:pt x="4485" y="38317"/>
                </a:lnTo>
                <a:lnTo>
                  <a:pt x="4964" y="32785"/>
                </a:lnTo>
                <a:lnTo>
                  <a:pt x="7189" y="28145"/>
                </a:lnTo>
                <a:lnTo>
                  <a:pt x="10577" y="24099"/>
                </a:lnTo>
                <a:lnTo>
                  <a:pt x="14740" y="20449"/>
                </a:lnTo>
                <a:lnTo>
                  <a:pt x="21907" y="13853"/>
                </a:lnTo>
                <a:lnTo>
                  <a:pt x="25151" y="10761"/>
                </a:lnTo>
                <a:lnTo>
                  <a:pt x="29219" y="8700"/>
                </a:lnTo>
                <a:lnTo>
                  <a:pt x="33836" y="7325"/>
                </a:lnTo>
                <a:lnTo>
                  <a:pt x="38820" y="6409"/>
                </a:lnTo>
                <a:lnTo>
                  <a:pt x="44047" y="4846"/>
                </a:lnTo>
                <a:lnTo>
                  <a:pt x="49436" y="2851"/>
                </a:lnTo>
                <a:lnTo>
                  <a:pt x="54934" y="569"/>
                </a:lnTo>
                <a:lnTo>
                  <a:pt x="59552" y="0"/>
                </a:lnTo>
                <a:lnTo>
                  <a:pt x="63583" y="573"/>
                </a:lnTo>
                <a:lnTo>
                  <a:pt x="67223" y="1907"/>
                </a:lnTo>
                <a:lnTo>
                  <a:pt x="70602" y="2797"/>
                </a:lnTo>
                <a:lnTo>
                  <a:pt x="73808" y="3390"/>
                </a:lnTo>
                <a:lnTo>
                  <a:pt x="76897" y="3786"/>
                </a:lnTo>
                <a:lnTo>
                  <a:pt x="78957" y="5002"/>
                </a:lnTo>
                <a:lnTo>
                  <a:pt x="80330" y="6765"/>
                </a:lnTo>
                <a:lnTo>
                  <a:pt x="81245" y="8893"/>
                </a:lnTo>
                <a:lnTo>
                  <a:pt x="82808" y="11264"/>
                </a:lnTo>
                <a:lnTo>
                  <a:pt x="84802" y="13798"/>
                </a:lnTo>
                <a:lnTo>
                  <a:pt x="87084" y="16439"/>
                </a:lnTo>
                <a:lnTo>
                  <a:pt x="89558" y="19152"/>
                </a:lnTo>
                <a:lnTo>
                  <a:pt x="94846" y="24707"/>
                </a:lnTo>
                <a:lnTo>
                  <a:pt x="96638" y="27522"/>
                </a:lnTo>
                <a:lnTo>
                  <a:pt x="97832" y="30351"/>
                </a:lnTo>
                <a:lnTo>
                  <a:pt x="98628" y="33189"/>
                </a:lnTo>
                <a:lnTo>
                  <a:pt x="99159" y="36034"/>
                </a:lnTo>
                <a:lnTo>
                  <a:pt x="99513" y="38883"/>
                </a:lnTo>
                <a:lnTo>
                  <a:pt x="100220" y="474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338376" y="1843087"/>
            <a:ext cx="5648087" cy="4894898"/>
            <a:chOff x="338376" y="1843087"/>
            <a:chExt cx="5648087" cy="4894898"/>
          </a:xfrm>
        </p:grpSpPr>
        <p:sp>
          <p:nvSpPr>
            <p:cNvPr id="47" name="SMARTPenAnnotation42"/>
            <p:cNvSpPr/>
            <p:nvPr/>
          </p:nvSpPr>
          <p:spPr>
            <a:xfrm>
              <a:off x="354595" y="2811928"/>
              <a:ext cx="368353" cy="334030"/>
            </a:xfrm>
            <a:custGeom>
              <a:avLst/>
              <a:gdLst/>
              <a:ahLst/>
              <a:cxnLst/>
              <a:rect l="0" t="0" r="0" b="0"/>
              <a:pathLst>
                <a:path w="368353" h="334030">
                  <a:moveTo>
                    <a:pt x="85459" y="77004"/>
                  </a:moveTo>
                  <a:lnTo>
                    <a:pt x="80909" y="77004"/>
                  </a:lnTo>
                  <a:lnTo>
                    <a:pt x="78616" y="76052"/>
                  </a:lnTo>
                  <a:lnTo>
                    <a:pt x="69859" y="69623"/>
                  </a:lnTo>
                  <a:lnTo>
                    <a:pt x="66461" y="68961"/>
                  </a:lnTo>
                  <a:lnTo>
                    <a:pt x="55584" y="68463"/>
                  </a:lnTo>
                  <a:lnTo>
                    <a:pt x="54113" y="67500"/>
                  </a:lnTo>
                  <a:lnTo>
                    <a:pt x="53132" y="65905"/>
                  </a:lnTo>
                  <a:lnTo>
                    <a:pt x="51284" y="60213"/>
                  </a:lnTo>
                  <a:lnTo>
                    <a:pt x="51203" y="55413"/>
                  </a:lnTo>
                  <a:lnTo>
                    <a:pt x="52145" y="54038"/>
                  </a:lnTo>
                  <a:lnTo>
                    <a:pt x="53725" y="53121"/>
                  </a:lnTo>
                  <a:lnTo>
                    <a:pt x="55730" y="52509"/>
                  </a:lnTo>
                  <a:lnTo>
                    <a:pt x="60499" y="49290"/>
                  </a:lnTo>
                  <a:lnTo>
                    <a:pt x="71321" y="39462"/>
                  </a:lnTo>
                  <a:lnTo>
                    <a:pt x="79493" y="33966"/>
                  </a:lnTo>
                  <a:lnTo>
                    <a:pt x="89475" y="28349"/>
                  </a:lnTo>
                  <a:lnTo>
                    <a:pt x="105805" y="19831"/>
                  </a:lnTo>
                  <a:lnTo>
                    <a:pt x="117044" y="14129"/>
                  </a:lnTo>
                  <a:lnTo>
                    <a:pt x="123661" y="11275"/>
                  </a:lnTo>
                  <a:lnTo>
                    <a:pt x="130930" y="8420"/>
                  </a:lnTo>
                  <a:lnTo>
                    <a:pt x="138633" y="5564"/>
                  </a:lnTo>
                  <a:lnTo>
                    <a:pt x="145673" y="3660"/>
                  </a:lnTo>
                  <a:lnTo>
                    <a:pt x="152272" y="2390"/>
                  </a:lnTo>
                  <a:lnTo>
                    <a:pt x="158576" y="1544"/>
                  </a:lnTo>
                  <a:lnTo>
                    <a:pt x="164684" y="980"/>
                  </a:lnTo>
                  <a:lnTo>
                    <a:pt x="170661" y="604"/>
                  </a:lnTo>
                  <a:lnTo>
                    <a:pt x="176550" y="353"/>
                  </a:lnTo>
                  <a:lnTo>
                    <a:pt x="190714" y="74"/>
                  </a:lnTo>
                  <a:lnTo>
                    <a:pt x="198492" y="0"/>
                  </a:lnTo>
                  <a:lnTo>
                    <a:pt x="205582" y="903"/>
                  </a:lnTo>
                  <a:lnTo>
                    <a:pt x="212214" y="2458"/>
                  </a:lnTo>
                  <a:lnTo>
                    <a:pt x="223710" y="6725"/>
                  </a:lnTo>
                  <a:lnTo>
                    <a:pt x="231994" y="11796"/>
                  </a:lnTo>
                  <a:lnTo>
                    <a:pt x="241391" y="19766"/>
                  </a:lnTo>
                  <a:lnTo>
                    <a:pt x="250965" y="28705"/>
                  </a:lnTo>
                  <a:lnTo>
                    <a:pt x="258395" y="35853"/>
                  </a:lnTo>
                  <a:lnTo>
                    <a:pt x="261710" y="40997"/>
                  </a:lnTo>
                  <a:lnTo>
                    <a:pt x="264872" y="47285"/>
                  </a:lnTo>
                  <a:lnTo>
                    <a:pt x="267933" y="54334"/>
                  </a:lnTo>
                  <a:lnTo>
                    <a:pt x="269973" y="60938"/>
                  </a:lnTo>
                  <a:lnTo>
                    <a:pt x="271334" y="67246"/>
                  </a:lnTo>
                  <a:lnTo>
                    <a:pt x="272241" y="73356"/>
                  </a:lnTo>
                  <a:lnTo>
                    <a:pt x="272845" y="80287"/>
                  </a:lnTo>
                  <a:lnTo>
                    <a:pt x="273248" y="87765"/>
                  </a:lnTo>
                  <a:lnTo>
                    <a:pt x="273517" y="95608"/>
                  </a:lnTo>
                  <a:lnTo>
                    <a:pt x="274649" y="102742"/>
                  </a:lnTo>
                  <a:lnTo>
                    <a:pt x="276356" y="109403"/>
                  </a:lnTo>
                  <a:lnTo>
                    <a:pt x="278446" y="115748"/>
                  </a:lnTo>
                  <a:lnTo>
                    <a:pt x="279840" y="121883"/>
                  </a:lnTo>
                  <a:lnTo>
                    <a:pt x="280769" y="127879"/>
                  </a:lnTo>
                  <a:lnTo>
                    <a:pt x="281388" y="133780"/>
                  </a:lnTo>
                  <a:lnTo>
                    <a:pt x="280849" y="139620"/>
                  </a:lnTo>
                  <a:lnTo>
                    <a:pt x="279536" y="145418"/>
                  </a:lnTo>
                  <a:lnTo>
                    <a:pt x="277709" y="151188"/>
                  </a:lnTo>
                  <a:lnTo>
                    <a:pt x="276491" y="156940"/>
                  </a:lnTo>
                  <a:lnTo>
                    <a:pt x="275679" y="162680"/>
                  </a:lnTo>
                  <a:lnTo>
                    <a:pt x="275137" y="168411"/>
                  </a:lnTo>
                  <a:lnTo>
                    <a:pt x="273824" y="175090"/>
                  </a:lnTo>
                  <a:lnTo>
                    <a:pt x="271996" y="182400"/>
                  </a:lnTo>
                  <a:lnTo>
                    <a:pt x="269824" y="190130"/>
                  </a:lnTo>
                  <a:lnTo>
                    <a:pt x="266472" y="197189"/>
                  </a:lnTo>
                  <a:lnTo>
                    <a:pt x="262332" y="203800"/>
                  </a:lnTo>
                  <a:lnTo>
                    <a:pt x="257667" y="210112"/>
                  </a:lnTo>
                  <a:lnTo>
                    <a:pt x="252652" y="216225"/>
                  </a:lnTo>
                  <a:lnTo>
                    <a:pt x="247404" y="222206"/>
                  </a:lnTo>
                  <a:lnTo>
                    <a:pt x="242000" y="228098"/>
                  </a:lnTo>
                  <a:lnTo>
                    <a:pt x="228375" y="242264"/>
                  </a:lnTo>
                  <a:lnTo>
                    <a:pt x="200896" y="270092"/>
                  </a:lnTo>
                  <a:lnTo>
                    <a:pt x="193850" y="276214"/>
                  </a:lnTo>
                  <a:lnTo>
                    <a:pt x="186295" y="282201"/>
                  </a:lnTo>
                  <a:lnTo>
                    <a:pt x="178400" y="288097"/>
                  </a:lnTo>
                  <a:lnTo>
                    <a:pt x="170280" y="292980"/>
                  </a:lnTo>
                  <a:lnTo>
                    <a:pt x="162009" y="297188"/>
                  </a:lnTo>
                  <a:lnTo>
                    <a:pt x="153637" y="300946"/>
                  </a:lnTo>
                  <a:lnTo>
                    <a:pt x="145199" y="304404"/>
                  </a:lnTo>
                  <a:lnTo>
                    <a:pt x="136716" y="307661"/>
                  </a:lnTo>
                  <a:lnTo>
                    <a:pt x="128203" y="310786"/>
                  </a:lnTo>
                  <a:lnTo>
                    <a:pt x="120623" y="313821"/>
                  </a:lnTo>
                  <a:lnTo>
                    <a:pt x="113664" y="316797"/>
                  </a:lnTo>
                  <a:lnTo>
                    <a:pt x="107120" y="319734"/>
                  </a:lnTo>
                  <a:lnTo>
                    <a:pt x="99900" y="322644"/>
                  </a:lnTo>
                  <a:lnTo>
                    <a:pt x="84257" y="328417"/>
                  </a:lnTo>
                  <a:lnTo>
                    <a:pt x="72860" y="331618"/>
                  </a:lnTo>
                  <a:lnTo>
                    <a:pt x="63667" y="333041"/>
                  </a:lnTo>
                  <a:lnTo>
                    <a:pt x="53232" y="333673"/>
                  </a:lnTo>
                  <a:lnTo>
                    <a:pt x="42243" y="333954"/>
                  </a:lnTo>
                  <a:lnTo>
                    <a:pt x="36646" y="334029"/>
                  </a:lnTo>
                  <a:lnTo>
                    <a:pt x="31962" y="333127"/>
                  </a:lnTo>
                  <a:lnTo>
                    <a:pt x="24218" y="329584"/>
                  </a:lnTo>
                  <a:lnTo>
                    <a:pt x="15061" y="327374"/>
                  </a:lnTo>
                  <a:lnTo>
                    <a:pt x="9952" y="326785"/>
                  </a:lnTo>
                  <a:lnTo>
                    <a:pt x="6546" y="325440"/>
                  </a:lnTo>
                  <a:lnTo>
                    <a:pt x="4276" y="323590"/>
                  </a:lnTo>
                  <a:lnTo>
                    <a:pt x="631" y="318329"/>
                  </a:lnTo>
                  <a:lnTo>
                    <a:pt x="0" y="308316"/>
                  </a:lnTo>
                  <a:lnTo>
                    <a:pt x="1817" y="304555"/>
                  </a:lnTo>
                  <a:lnTo>
                    <a:pt x="4933" y="301094"/>
                  </a:lnTo>
                  <a:lnTo>
                    <a:pt x="8915" y="297835"/>
                  </a:lnTo>
                  <a:lnTo>
                    <a:pt x="15880" y="289134"/>
                  </a:lnTo>
                  <a:lnTo>
                    <a:pt x="19070" y="284146"/>
                  </a:lnTo>
                  <a:lnTo>
                    <a:pt x="27696" y="276065"/>
                  </a:lnTo>
                  <a:lnTo>
                    <a:pt x="37879" y="268345"/>
                  </a:lnTo>
                  <a:lnTo>
                    <a:pt x="48755" y="258565"/>
                  </a:lnTo>
                  <a:lnTo>
                    <a:pt x="56227" y="253289"/>
                  </a:lnTo>
                  <a:lnTo>
                    <a:pt x="65019" y="247868"/>
                  </a:lnTo>
                  <a:lnTo>
                    <a:pt x="83042" y="237716"/>
                  </a:lnTo>
                  <a:lnTo>
                    <a:pt x="97403" y="230029"/>
                  </a:lnTo>
                  <a:lnTo>
                    <a:pt x="105804" y="226646"/>
                  </a:lnTo>
                  <a:lnTo>
                    <a:pt x="115215" y="223438"/>
                  </a:lnTo>
                  <a:lnTo>
                    <a:pt x="125299" y="220346"/>
                  </a:lnTo>
                  <a:lnTo>
                    <a:pt x="133927" y="217333"/>
                  </a:lnTo>
                  <a:lnTo>
                    <a:pt x="141583" y="214372"/>
                  </a:lnTo>
                  <a:lnTo>
                    <a:pt x="148593" y="211445"/>
                  </a:lnTo>
                  <a:lnTo>
                    <a:pt x="157076" y="208541"/>
                  </a:lnTo>
                  <a:lnTo>
                    <a:pt x="166541" y="205653"/>
                  </a:lnTo>
                  <a:lnTo>
                    <a:pt x="176661" y="202775"/>
                  </a:lnTo>
                  <a:lnTo>
                    <a:pt x="186266" y="200856"/>
                  </a:lnTo>
                  <a:lnTo>
                    <a:pt x="195526" y="199577"/>
                  </a:lnTo>
                  <a:lnTo>
                    <a:pt x="204557" y="198725"/>
                  </a:lnTo>
                  <a:lnTo>
                    <a:pt x="212483" y="199109"/>
                  </a:lnTo>
                  <a:lnTo>
                    <a:pt x="219672" y="200317"/>
                  </a:lnTo>
                  <a:lnTo>
                    <a:pt x="226369" y="202075"/>
                  </a:lnTo>
                  <a:lnTo>
                    <a:pt x="233692" y="204200"/>
                  </a:lnTo>
                  <a:lnTo>
                    <a:pt x="249448" y="209100"/>
                  </a:lnTo>
                  <a:lnTo>
                    <a:pt x="256698" y="211741"/>
                  </a:lnTo>
                  <a:lnTo>
                    <a:pt x="263436" y="214454"/>
                  </a:lnTo>
                  <a:lnTo>
                    <a:pt x="269833" y="217215"/>
                  </a:lnTo>
                  <a:lnTo>
                    <a:pt x="282021" y="222822"/>
                  </a:lnTo>
                  <a:lnTo>
                    <a:pt x="287938" y="225651"/>
                  </a:lnTo>
                  <a:lnTo>
                    <a:pt x="292835" y="229442"/>
                  </a:lnTo>
                  <a:lnTo>
                    <a:pt x="300816" y="238734"/>
                  </a:lnTo>
                  <a:lnTo>
                    <a:pt x="307539" y="246674"/>
                  </a:lnTo>
                  <a:lnTo>
                    <a:pt x="316678" y="256499"/>
                  </a:lnTo>
                  <a:lnTo>
                    <a:pt x="323478" y="262507"/>
                  </a:lnTo>
                  <a:lnTo>
                    <a:pt x="332851" y="268352"/>
                  </a:lnTo>
                  <a:lnTo>
                    <a:pt x="336112" y="271245"/>
                  </a:lnTo>
                  <a:lnTo>
                    <a:pt x="338286" y="274125"/>
                  </a:lnTo>
                  <a:lnTo>
                    <a:pt x="341776" y="281041"/>
                  </a:lnTo>
                  <a:lnTo>
                    <a:pt x="346931" y="286790"/>
                  </a:lnTo>
                  <a:lnTo>
                    <a:pt x="349309" y="288299"/>
                  </a:lnTo>
                  <a:lnTo>
                    <a:pt x="357206" y="291375"/>
                  </a:lnTo>
                  <a:lnTo>
                    <a:pt x="368352" y="29988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3"/>
            <p:cNvSpPr/>
            <p:nvPr/>
          </p:nvSpPr>
          <p:spPr>
            <a:xfrm>
              <a:off x="767153" y="2794635"/>
              <a:ext cx="152962" cy="385763"/>
            </a:xfrm>
            <a:custGeom>
              <a:avLst/>
              <a:gdLst/>
              <a:ahLst/>
              <a:cxnLst/>
              <a:rect l="0" t="0" r="0" b="0"/>
              <a:pathLst>
                <a:path w="152962" h="385763">
                  <a:moveTo>
                    <a:pt x="118671" y="0"/>
                  </a:moveTo>
                  <a:lnTo>
                    <a:pt x="102749" y="0"/>
                  </a:lnTo>
                  <a:lnTo>
                    <a:pt x="99530" y="2540"/>
                  </a:lnTo>
                  <a:lnTo>
                    <a:pt x="97338" y="4551"/>
                  </a:lnTo>
                  <a:lnTo>
                    <a:pt x="93972" y="6844"/>
                  </a:lnTo>
                  <a:lnTo>
                    <a:pt x="89822" y="9325"/>
                  </a:lnTo>
                  <a:lnTo>
                    <a:pt x="85151" y="11931"/>
                  </a:lnTo>
                  <a:lnTo>
                    <a:pt x="81085" y="15574"/>
                  </a:lnTo>
                  <a:lnTo>
                    <a:pt x="77421" y="19908"/>
                  </a:lnTo>
                  <a:lnTo>
                    <a:pt x="74026" y="24702"/>
                  </a:lnTo>
                  <a:lnTo>
                    <a:pt x="69858" y="29803"/>
                  </a:lnTo>
                  <a:lnTo>
                    <a:pt x="65174" y="35108"/>
                  </a:lnTo>
                  <a:lnTo>
                    <a:pt x="54890" y="46084"/>
                  </a:lnTo>
                  <a:lnTo>
                    <a:pt x="43969" y="57311"/>
                  </a:lnTo>
                  <a:lnTo>
                    <a:pt x="39342" y="63925"/>
                  </a:lnTo>
                  <a:lnTo>
                    <a:pt x="35305" y="71192"/>
                  </a:lnTo>
                  <a:lnTo>
                    <a:pt x="21982" y="98835"/>
                  </a:lnTo>
                  <a:lnTo>
                    <a:pt x="13082" y="116808"/>
                  </a:lnTo>
                  <a:lnTo>
                    <a:pt x="11131" y="123592"/>
                  </a:lnTo>
                  <a:lnTo>
                    <a:pt x="9830" y="130972"/>
                  </a:lnTo>
                  <a:lnTo>
                    <a:pt x="8963" y="138750"/>
                  </a:lnTo>
                  <a:lnTo>
                    <a:pt x="7433" y="145840"/>
                  </a:lnTo>
                  <a:lnTo>
                    <a:pt x="5460" y="152471"/>
                  </a:lnTo>
                  <a:lnTo>
                    <a:pt x="3192" y="158797"/>
                  </a:lnTo>
                  <a:lnTo>
                    <a:pt x="1680" y="164920"/>
                  </a:lnTo>
                  <a:lnTo>
                    <a:pt x="0" y="176802"/>
                  </a:lnTo>
                  <a:lnTo>
                    <a:pt x="1794" y="188434"/>
                  </a:lnTo>
                  <a:lnTo>
                    <a:pt x="3605" y="194202"/>
                  </a:lnTo>
                  <a:lnTo>
                    <a:pt x="4813" y="200905"/>
                  </a:lnTo>
                  <a:lnTo>
                    <a:pt x="5618" y="208232"/>
                  </a:lnTo>
                  <a:lnTo>
                    <a:pt x="6155" y="215974"/>
                  </a:lnTo>
                  <a:lnTo>
                    <a:pt x="6513" y="223040"/>
                  </a:lnTo>
                  <a:lnTo>
                    <a:pt x="6911" y="235971"/>
                  </a:lnTo>
                  <a:lnTo>
                    <a:pt x="7969" y="243039"/>
                  </a:lnTo>
                  <a:lnTo>
                    <a:pt x="9627" y="250608"/>
                  </a:lnTo>
                  <a:lnTo>
                    <a:pt x="11685" y="258512"/>
                  </a:lnTo>
                  <a:lnTo>
                    <a:pt x="14962" y="265686"/>
                  </a:lnTo>
                  <a:lnTo>
                    <a:pt x="19052" y="272374"/>
                  </a:lnTo>
                  <a:lnTo>
                    <a:pt x="23683" y="278738"/>
                  </a:lnTo>
                  <a:lnTo>
                    <a:pt x="26771" y="284885"/>
                  </a:lnTo>
                  <a:lnTo>
                    <a:pt x="30202" y="296795"/>
                  </a:lnTo>
                  <a:lnTo>
                    <a:pt x="33974" y="303591"/>
                  </a:lnTo>
                  <a:lnTo>
                    <a:pt x="39347" y="310979"/>
                  </a:lnTo>
                  <a:lnTo>
                    <a:pt x="45786" y="318761"/>
                  </a:lnTo>
                  <a:lnTo>
                    <a:pt x="51031" y="324903"/>
                  </a:lnTo>
                  <a:lnTo>
                    <a:pt x="55480" y="329949"/>
                  </a:lnTo>
                  <a:lnTo>
                    <a:pt x="59399" y="334266"/>
                  </a:lnTo>
                  <a:lnTo>
                    <a:pt x="62964" y="339049"/>
                  </a:lnTo>
                  <a:lnTo>
                    <a:pt x="66293" y="344142"/>
                  </a:lnTo>
                  <a:lnTo>
                    <a:pt x="69465" y="349443"/>
                  </a:lnTo>
                  <a:lnTo>
                    <a:pt x="73485" y="353929"/>
                  </a:lnTo>
                  <a:lnTo>
                    <a:pt x="78070" y="357873"/>
                  </a:lnTo>
                  <a:lnTo>
                    <a:pt x="83031" y="361454"/>
                  </a:lnTo>
                  <a:lnTo>
                    <a:pt x="87291" y="364794"/>
                  </a:lnTo>
                  <a:lnTo>
                    <a:pt x="91084" y="367974"/>
                  </a:lnTo>
                  <a:lnTo>
                    <a:pt x="94565" y="371046"/>
                  </a:lnTo>
                  <a:lnTo>
                    <a:pt x="98790" y="374046"/>
                  </a:lnTo>
                  <a:lnTo>
                    <a:pt x="103512" y="376999"/>
                  </a:lnTo>
                  <a:lnTo>
                    <a:pt x="108565" y="379920"/>
                  </a:lnTo>
                  <a:lnTo>
                    <a:pt x="112886" y="381868"/>
                  </a:lnTo>
                  <a:lnTo>
                    <a:pt x="116720" y="383165"/>
                  </a:lnTo>
                  <a:lnTo>
                    <a:pt x="120228" y="384031"/>
                  </a:lnTo>
                  <a:lnTo>
                    <a:pt x="125424" y="384608"/>
                  </a:lnTo>
                  <a:lnTo>
                    <a:pt x="131746" y="384993"/>
                  </a:lnTo>
                  <a:lnTo>
                    <a:pt x="152961" y="385762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4"/>
            <p:cNvSpPr/>
            <p:nvPr/>
          </p:nvSpPr>
          <p:spPr>
            <a:xfrm>
              <a:off x="1005988" y="2923253"/>
              <a:ext cx="255539" cy="231244"/>
            </a:xfrm>
            <a:custGeom>
              <a:avLst/>
              <a:gdLst/>
              <a:ahLst/>
              <a:cxnLst/>
              <a:rect l="0" t="0" r="0" b="0"/>
              <a:pathLst>
                <a:path w="255539" h="231244">
                  <a:moveTo>
                    <a:pt x="77004" y="8542"/>
                  </a:moveTo>
                  <a:lnTo>
                    <a:pt x="69623" y="1161"/>
                  </a:lnTo>
                  <a:lnTo>
                    <a:pt x="66421" y="498"/>
                  </a:lnTo>
                  <a:lnTo>
                    <a:pt x="59263" y="126"/>
                  </a:lnTo>
                  <a:lnTo>
                    <a:pt x="52862" y="0"/>
                  </a:lnTo>
                  <a:lnTo>
                    <a:pt x="49447" y="2523"/>
                  </a:lnTo>
                  <a:lnTo>
                    <a:pt x="42169" y="9298"/>
                  </a:lnTo>
                  <a:lnTo>
                    <a:pt x="39493" y="11904"/>
                  </a:lnTo>
                  <a:lnTo>
                    <a:pt x="36757" y="15545"/>
                  </a:lnTo>
                  <a:lnTo>
                    <a:pt x="33980" y="19878"/>
                  </a:lnTo>
                  <a:lnTo>
                    <a:pt x="31176" y="24672"/>
                  </a:lnTo>
                  <a:lnTo>
                    <a:pt x="28355" y="29773"/>
                  </a:lnTo>
                  <a:lnTo>
                    <a:pt x="22680" y="40520"/>
                  </a:lnTo>
                  <a:lnTo>
                    <a:pt x="19833" y="45101"/>
                  </a:lnTo>
                  <a:lnTo>
                    <a:pt x="16982" y="49107"/>
                  </a:lnTo>
                  <a:lnTo>
                    <a:pt x="14129" y="52730"/>
                  </a:lnTo>
                  <a:lnTo>
                    <a:pt x="11275" y="57050"/>
                  </a:lnTo>
                  <a:lnTo>
                    <a:pt x="8420" y="61836"/>
                  </a:lnTo>
                  <a:lnTo>
                    <a:pt x="5564" y="66931"/>
                  </a:lnTo>
                  <a:lnTo>
                    <a:pt x="3660" y="72233"/>
                  </a:lnTo>
                  <a:lnTo>
                    <a:pt x="2390" y="77672"/>
                  </a:lnTo>
                  <a:lnTo>
                    <a:pt x="1544" y="83204"/>
                  </a:lnTo>
                  <a:lnTo>
                    <a:pt x="980" y="88797"/>
                  </a:lnTo>
                  <a:lnTo>
                    <a:pt x="604" y="94430"/>
                  </a:lnTo>
                  <a:lnTo>
                    <a:pt x="353" y="100090"/>
                  </a:lnTo>
                  <a:lnTo>
                    <a:pt x="74" y="111460"/>
                  </a:lnTo>
                  <a:lnTo>
                    <a:pt x="0" y="117159"/>
                  </a:lnTo>
                  <a:lnTo>
                    <a:pt x="903" y="122863"/>
                  </a:lnTo>
                  <a:lnTo>
                    <a:pt x="2458" y="128571"/>
                  </a:lnTo>
                  <a:lnTo>
                    <a:pt x="4446" y="134281"/>
                  </a:lnTo>
                  <a:lnTo>
                    <a:pt x="5772" y="139993"/>
                  </a:lnTo>
                  <a:lnTo>
                    <a:pt x="6656" y="145706"/>
                  </a:lnTo>
                  <a:lnTo>
                    <a:pt x="7245" y="151419"/>
                  </a:lnTo>
                  <a:lnTo>
                    <a:pt x="8591" y="157133"/>
                  </a:lnTo>
                  <a:lnTo>
                    <a:pt x="10440" y="162848"/>
                  </a:lnTo>
                  <a:lnTo>
                    <a:pt x="12626" y="168562"/>
                  </a:lnTo>
                  <a:lnTo>
                    <a:pt x="15987" y="174277"/>
                  </a:lnTo>
                  <a:lnTo>
                    <a:pt x="20134" y="179992"/>
                  </a:lnTo>
                  <a:lnTo>
                    <a:pt x="24803" y="185707"/>
                  </a:lnTo>
                  <a:lnTo>
                    <a:pt x="28868" y="190469"/>
                  </a:lnTo>
                  <a:lnTo>
                    <a:pt x="32531" y="194597"/>
                  </a:lnTo>
                  <a:lnTo>
                    <a:pt x="35925" y="198301"/>
                  </a:lnTo>
                  <a:lnTo>
                    <a:pt x="44777" y="207497"/>
                  </a:lnTo>
                  <a:lnTo>
                    <a:pt x="49804" y="212616"/>
                  </a:lnTo>
                  <a:lnTo>
                    <a:pt x="55061" y="216981"/>
                  </a:lnTo>
                  <a:lnTo>
                    <a:pt x="60470" y="220844"/>
                  </a:lnTo>
                  <a:lnTo>
                    <a:pt x="65982" y="224371"/>
                  </a:lnTo>
                  <a:lnTo>
                    <a:pt x="70608" y="226723"/>
                  </a:lnTo>
                  <a:lnTo>
                    <a:pt x="78289" y="229336"/>
                  </a:lnTo>
                  <a:lnTo>
                    <a:pt x="84877" y="230498"/>
                  </a:lnTo>
                  <a:lnTo>
                    <a:pt x="91933" y="231014"/>
                  </a:lnTo>
                  <a:lnTo>
                    <a:pt x="101419" y="231243"/>
                  </a:lnTo>
                  <a:lnTo>
                    <a:pt x="106616" y="230352"/>
                  </a:lnTo>
                  <a:lnTo>
                    <a:pt x="111985" y="228805"/>
                  </a:lnTo>
                  <a:lnTo>
                    <a:pt x="117470" y="226821"/>
                  </a:lnTo>
                  <a:lnTo>
                    <a:pt x="123031" y="224546"/>
                  </a:lnTo>
                  <a:lnTo>
                    <a:pt x="128644" y="222077"/>
                  </a:lnTo>
                  <a:lnTo>
                    <a:pt x="139960" y="216794"/>
                  </a:lnTo>
                  <a:lnTo>
                    <a:pt x="151339" y="211271"/>
                  </a:lnTo>
                  <a:lnTo>
                    <a:pt x="157041" y="207512"/>
                  </a:lnTo>
                  <a:lnTo>
                    <a:pt x="162747" y="203101"/>
                  </a:lnTo>
                  <a:lnTo>
                    <a:pt x="168456" y="198255"/>
                  </a:lnTo>
                  <a:lnTo>
                    <a:pt x="174167" y="192168"/>
                  </a:lnTo>
                  <a:lnTo>
                    <a:pt x="179879" y="185251"/>
                  </a:lnTo>
                  <a:lnTo>
                    <a:pt x="185592" y="177783"/>
                  </a:lnTo>
                  <a:lnTo>
                    <a:pt x="191306" y="170899"/>
                  </a:lnTo>
                  <a:lnTo>
                    <a:pt x="197020" y="164405"/>
                  </a:lnTo>
                  <a:lnTo>
                    <a:pt x="208450" y="152109"/>
                  </a:lnTo>
                  <a:lnTo>
                    <a:pt x="219879" y="140295"/>
                  </a:lnTo>
                  <a:lnTo>
                    <a:pt x="225594" y="133524"/>
                  </a:lnTo>
                  <a:lnTo>
                    <a:pt x="231309" y="126153"/>
                  </a:lnTo>
                  <a:lnTo>
                    <a:pt x="237024" y="118382"/>
                  </a:lnTo>
                  <a:lnTo>
                    <a:pt x="240834" y="111296"/>
                  </a:lnTo>
                  <a:lnTo>
                    <a:pt x="243374" y="104667"/>
                  </a:lnTo>
                  <a:lnTo>
                    <a:pt x="245067" y="98343"/>
                  </a:lnTo>
                  <a:lnTo>
                    <a:pt x="247149" y="92222"/>
                  </a:lnTo>
                  <a:lnTo>
                    <a:pt x="249489" y="86236"/>
                  </a:lnTo>
                  <a:lnTo>
                    <a:pt x="252001" y="80340"/>
                  </a:lnTo>
                  <a:lnTo>
                    <a:pt x="253676" y="74505"/>
                  </a:lnTo>
                  <a:lnTo>
                    <a:pt x="254793" y="68710"/>
                  </a:lnTo>
                  <a:lnTo>
                    <a:pt x="255538" y="62941"/>
                  </a:lnTo>
                  <a:lnTo>
                    <a:pt x="255081" y="57190"/>
                  </a:lnTo>
                  <a:lnTo>
                    <a:pt x="253825" y="51452"/>
                  </a:lnTo>
                  <a:lnTo>
                    <a:pt x="252034" y="45721"/>
                  </a:lnTo>
                  <a:lnTo>
                    <a:pt x="249888" y="40948"/>
                  </a:lnTo>
                  <a:lnTo>
                    <a:pt x="247505" y="36813"/>
                  </a:lnTo>
                  <a:lnTo>
                    <a:pt x="244964" y="33104"/>
                  </a:lnTo>
                  <a:lnTo>
                    <a:pt x="237060" y="26443"/>
                  </a:lnTo>
                  <a:lnTo>
                    <a:pt x="232286" y="23334"/>
                  </a:lnTo>
                  <a:lnTo>
                    <a:pt x="224441" y="17338"/>
                  </a:lnTo>
                  <a:lnTo>
                    <a:pt x="221015" y="14406"/>
                  </a:lnTo>
                  <a:lnTo>
                    <a:pt x="215874" y="12451"/>
                  </a:lnTo>
                  <a:lnTo>
                    <a:pt x="209589" y="11148"/>
                  </a:lnTo>
                  <a:lnTo>
                    <a:pt x="202541" y="10279"/>
                  </a:lnTo>
                  <a:lnTo>
                    <a:pt x="194986" y="9700"/>
                  </a:lnTo>
                  <a:lnTo>
                    <a:pt x="187091" y="9314"/>
                  </a:lnTo>
                  <a:lnTo>
                    <a:pt x="171651" y="8885"/>
                  </a:lnTo>
                  <a:lnTo>
                    <a:pt x="140291" y="8587"/>
                  </a:lnTo>
                  <a:lnTo>
                    <a:pt x="133483" y="9524"/>
                  </a:lnTo>
                  <a:lnTo>
                    <a:pt x="126087" y="11102"/>
                  </a:lnTo>
                  <a:lnTo>
                    <a:pt x="118298" y="13106"/>
                  </a:lnTo>
                  <a:lnTo>
                    <a:pt x="112154" y="14442"/>
                  </a:lnTo>
                  <a:lnTo>
                    <a:pt x="107104" y="15333"/>
                  </a:lnTo>
                  <a:lnTo>
                    <a:pt x="102786" y="15926"/>
                  </a:lnTo>
                  <a:lnTo>
                    <a:pt x="98002" y="17275"/>
                  </a:lnTo>
                  <a:lnTo>
                    <a:pt x="92908" y="19126"/>
                  </a:lnTo>
                  <a:lnTo>
                    <a:pt x="87606" y="21313"/>
                  </a:lnTo>
                  <a:lnTo>
                    <a:pt x="83120" y="22771"/>
                  </a:lnTo>
                  <a:lnTo>
                    <a:pt x="75595" y="24391"/>
                  </a:lnTo>
                  <a:lnTo>
                    <a:pt x="68894" y="25431"/>
                  </a:lnTo>
                  <a:lnTo>
                    <a:pt x="66835" y="25516"/>
                  </a:lnTo>
                  <a:lnTo>
                    <a:pt x="59859" y="25686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5"/>
            <p:cNvSpPr/>
            <p:nvPr/>
          </p:nvSpPr>
          <p:spPr>
            <a:xfrm>
              <a:off x="1228724" y="2794635"/>
              <a:ext cx="270252" cy="385760"/>
            </a:xfrm>
            <a:custGeom>
              <a:avLst/>
              <a:gdLst/>
              <a:ahLst/>
              <a:cxnLst/>
              <a:rect l="0" t="0" r="0" b="0"/>
              <a:pathLst>
                <a:path w="270252" h="385760">
                  <a:moveTo>
                    <a:pt x="0" y="0"/>
                  </a:moveTo>
                  <a:lnTo>
                    <a:pt x="36322" y="0"/>
                  </a:lnTo>
                  <a:lnTo>
                    <a:pt x="39455" y="952"/>
                  </a:lnTo>
                  <a:lnTo>
                    <a:pt x="45476" y="4551"/>
                  </a:lnTo>
                  <a:lnTo>
                    <a:pt x="50320" y="5891"/>
                  </a:lnTo>
                  <a:lnTo>
                    <a:pt x="56407" y="6785"/>
                  </a:lnTo>
                  <a:lnTo>
                    <a:pt x="63322" y="7380"/>
                  </a:lnTo>
                  <a:lnTo>
                    <a:pt x="69837" y="8730"/>
                  </a:lnTo>
                  <a:lnTo>
                    <a:pt x="76086" y="10583"/>
                  </a:lnTo>
                  <a:lnTo>
                    <a:pt x="89061" y="15181"/>
                  </a:lnTo>
                  <a:lnTo>
                    <a:pt x="104353" y="20399"/>
                  </a:lnTo>
                  <a:lnTo>
                    <a:pt x="111479" y="23124"/>
                  </a:lnTo>
                  <a:lnTo>
                    <a:pt x="118134" y="25894"/>
                  </a:lnTo>
                  <a:lnTo>
                    <a:pt x="124476" y="28692"/>
                  </a:lnTo>
                  <a:lnTo>
                    <a:pt x="131562" y="31510"/>
                  </a:lnTo>
                  <a:lnTo>
                    <a:pt x="147055" y="37182"/>
                  </a:lnTo>
                  <a:lnTo>
                    <a:pt x="154234" y="40980"/>
                  </a:lnTo>
                  <a:lnTo>
                    <a:pt x="160925" y="45418"/>
                  </a:lnTo>
                  <a:lnTo>
                    <a:pt x="167291" y="50281"/>
                  </a:lnTo>
                  <a:lnTo>
                    <a:pt x="174393" y="54475"/>
                  </a:lnTo>
                  <a:lnTo>
                    <a:pt x="181984" y="58224"/>
                  </a:lnTo>
                  <a:lnTo>
                    <a:pt x="189903" y="61676"/>
                  </a:lnTo>
                  <a:lnTo>
                    <a:pt x="197087" y="65882"/>
                  </a:lnTo>
                  <a:lnTo>
                    <a:pt x="203782" y="70591"/>
                  </a:lnTo>
                  <a:lnTo>
                    <a:pt x="210150" y="75636"/>
                  </a:lnTo>
                  <a:lnTo>
                    <a:pt x="216300" y="81856"/>
                  </a:lnTo>
                  <a:lnTo>
                    <a:pt x="222305" y="88861"/>
                  </a:lnTo>
                  <a:lnTo>
                    <a:pt x="228213" y="96388"/>
                  </a:lnTo>
                  <a:lnTo>
                    <a:pt x="234058" y="103311"/>
                  </a:lnTo>
                  <a:lnTo>
                    <a:pt x="239859" y="109831"/>
                  </a:lnTo>
                  <a:lnTo>
                    <a:pt x="245631" y="116083"/>
                  </a:lnTo>
                  <a:lnTo>
                    <a:pt x="250432" y="123109"/>
                  </a:lnTo>
                  <a:lnTo>
                    <a:pt x="254584" y="130650"/>
                  </a:lnTo>
                  <a:lnTo>
                    <a:pt x="258306" y="138534"/>
                  </a:lnTo>
                  <a:lnTo>
                    <a:pt x="260786" y="146649"/>
                  </a:lnTo>
                  <a:lnTo>
                    <a:pt x="262440" y="154916"/>
                  </a:lnTo>
                  <a:lnTo>
                    <a:pt x="263543" y="163284"/>
                  </a:lnTo>
                  <a:lnTo>
                    <a:pt x="265230" y="171721"/>
                  </a:lnTo>
                  <a:lnTo>
                    <a:pt x="267308" y="180203"/>
                  </a:lnTo>
                  <a:lnTo>
                    <a:pt x="269645" y="188715"/>
                  </a:lnTo>
                  <a:lnTo>
                    <a:pt x="270251" y="196295"/>
                  </a:lnTo>
                  <a:lnTo>
                    <a:pt x="269703" y="203253"/>
                  </a:lnTo>
                  <a:lnTo>
                    <a:pt x="268384" y="209797"/>
                  </a:lnTo>
                  <a:lnTo>
                    <a:pt x="267505" y="216065"/>
                  </a:lnTo>
                  <a:lnTo>
                    <a:pt x="266529" y="228108"/>
                  </a:lnTo>
                  <a:lnTo>
                    <a:pt x="265316" y="234940"/>
                  </a:lnTo>
                  <a:lnTo>
                    <a:pt x="263555" y="242351"/>
                  </a:lnTo>
                  <a:lnTo>
                    <a:pt x="261428" y="250150"/>
                  </a:lnTo>
                  <a:lnTo>
                    <a:pt x="259058" y="257254"/>
                  </a:lnTo>
                  <a:lnTo>
                    <a:pt x="256526" y="263895"/>
                  </a:lnTo>
                  <a:lnTo>
                    <a:pt x="253885" y="270227"/>
                  </a:lnTo>
                  <a:lnTo>
                    <a:pt x="251172" y="277306"/>
                  </a:lnTo>
                  <a:lnTo>
                    <a:pt x="245617" y="292792"/>
                  </a:lnTo>
                  <a:lnTo>
                    <a:pt x="241850" y="299970"/>
                  </a:lnTo>
                  <a:lnTo>
                    <a:pt x="237433" y="306660"/>
                  </a:lnTo>
                  <a:lnTo>
                    <a:pt x="232584" y="313025"/>
                  </a:lnTo>
                  <a:lnTo>
                    <a:pt x="227446" y="319173"/>
                  </a:lnTo>
                  <a:lnTo>
                    <a:pt x="222116" y="325177"/>
                  </a:lnTo>
                  <a:lnTo>
                    <a:pt x="212066" y="335976"/>
                  </a:lnTo>
                  <a:lnTo>
                    <a:pt x="204424" y="343950"/>
                  </a:lnTo>
                  <a:lnTo>
                    <a:pt x="197853" y="353209"/>
                  </a:lnTo>
                  <a:lnTo>
                    <a:pt x="194767" y="358345"/>
                  </a:lnTo>
                  <a:lnTo>
                    <a:pt x="190805" y="362721"/>
                  </a:lnTo>
                  <a:lnTo>
                    <a:pt x="186258" y="366592"/>
                  </a:lnTo>
                  <a:lnTo>
                    <a:pt x="174376" y="375096"/>
                  </a:lnTo>
                  <a:lnTo>
                    <a:pt x="167766" y="381120"/>
                  </a:lnTo>
                  <a:lnTo>
                    <a:pt x="165184" y="382667"/>
                  </a:lnTo>
                  <a:lnTo>
                    <a:pt x="159775" y="384387"/>
                  </a:lnTo>
                  <a:lnTo>
                    <a:pt x="151375" y="385355"/>
                  </a:lnTo>
                  <a:lnTo>
                    <a:pt x="145777" y="385759"/>
                  </a:lnTo>
                  <a:lnTo>
                    <a:pt x="145733" y="3771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6"/>
            <p:cNvSpPr/>
            <p:nvPr/>
          </p:nvSpPr>
          <p:spPr>
            <a:xfrm>
              <a:off x="1640236" y="3008947"/>
              <a:ext cx="334297" cy="17146"/>
            </a:xfrm>
            <a:custGeom>
              <a:avLst/>
              <a:gdLst/>
              <a:ahLst/>
              <a:cxnLst/>
              <a:rect l="0" t="0" r="0" b="0"/>
              <a:pathLst>
                <a:path w="334297" h="17146">
                  <a:moveTo>
                    <a:pt x="8541" y="0"/>
                  </a:moveTo>
                  <a:lnTo>
                    <a:pt x="0" y="0"/>
                  </a:lnTo>
                  <a:lnTo>
                    <a:pt x="14733" y="0"/>
                  </a:lnTo>
                  <a:lnTo>
                    <a:pt x="17432" y="953"/>
                  </a:lnTo>
                  <a:lnTo>
                    <a:pt x="21135" y="2540"/>
                  </a:lnTo>
                  <a:lnTo>
                    <a:pt x="25510" y="4551"/>
                  </a:lnTo>
                  <a:lnTo>
                    <a:pt x="30331" y="4939"/>
                  </a:lnTo>
                  <a:lnTo>
                    <a:pt x="35450" y="4245"/>
                  </a:lnTo>
                  <a:lnTo>
                    <a:pt x="40768" y="2830"/>
                  </a:lnTo>
                  <a:lnTo>
                    <a:pt x="47171" y="1887"/>
                  </a:lnTo>
                  <a:lnTo>
                    <a:pt x="54297" y="1258"/>
                  </a:lnTo>
                  <a:lnTo>
                    <a:pt x="61905" y="839"/>
                  </a:lnTo>
                  <a:lnTo>
                    <a:pt x="77978" y="373"/>
                  </a:lnTo>
                  <a:lnTo>
                    <a:pt x="137957" y="15"/>
                  </a:lnTo>
                  <a:lnTo>
                    <a:pt x="180100" y="2"/>
                  </a:lnTo>
                  <a:lnTo>
                    <a:pt x="188636" y="954"/>
                  </a:lnTo>
                  <a:lnTo>
                    <a:pt x="197184" y="2541"/>
                  </a:lnTo>
                  <a:lnTo>
                    <a:pt x="205741" y="4552"/>
                  </a:lnTo>
                  <a:lnTo>
                    <a:pt x="214302" y="5892"/>
                  </a:lnTo>
                  <a:lnTo>
                    <a:pt x="222868" y="6785"/>
                  </a:lnTo>
                  <a:lnTo>
                    <a:pt x="231436" y="7381"/>
                  </a:lnTo>
                  <a:lnTo>
                    <a:pt x="240005" y="7778"/>
                  </a:lnTo>
                  <a:lnTo>
                    <a:pt x="263813" y="8337"/>
                  </a:lnTo>
                  <a:lnTo>
                    <a:pt x="273760" y="8468"/>
                  </a:lnTo>
                  <a:lnTo>
                    <a:pt x="278699" y="9455"/>
                  </a:lnTo>
                  <a:lnTo>
                    <a:pt x="283896" y="11066"/>
                  </a:lnTo>
                  <a:lnTo>
                    <a:pt x="289266" y="13092"/>
                  </a:lnTo>
                  <a:lnTo>
                    <a:pt x="294751" y="14443"/>
                  </a:lnTo>
                  <a:lnTo>
                    <a:pt x="300313" y="15344"/>
                  </a:lnTo>
                  <a:lnTo>
                    <a:pt x="305925" y="15944"/>
                  </a:lnTo>
                  <a:lnTo>
                    <a:pt x="310620" y="16345"/>
                  </a:lnTo>
                  <a:lnTo>
                    <a:pt x="318376" y="16789"/>
                  </a:lnTo>
                  <a:lnTo>
                    <a:pt x="327296" y="17098"/>
                  </a:lnTo>
                  <a:lnTo>
                    <a:pt x="334296" y="1714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7"/>
            <p:cNvSpPr/>
            <p:nvPr/>
          </p:nvSpPr>
          <p:spPr>
            <a:xfrm>
              <a:off x="1794509" y="2906077"/>
              <a:ext cx="60009" cy="274321"/>
            </a:xfrm>
            <a:custGeom>
              <a:avLst/>
              <a:gdLst/>
              <a:ahLst/>
              <a:cxnLst/>
              <a:rect l="0" t="0" r="0" b="0"/>
              <a:pathLst>
                <a:path w="60009" h="274321">
                  <a:moveTo>
                    <a:pt x="0" y="0"/>
                  </a:moveTo>
                  <a:lnTo>
                    <a:pt x="0" y="20473"/>
                  </a:lnTo>
                  <a:lnTo>
                    <a:pt x="953" y="24126"/>
                  </a:lnTo>
                  <a:lnTo>
                    <a:pt x="2541" y="28467"/>
                  </a:lnTo>
                  <a:lnTo>
                    <a:pt x="4551" y="33266"/>
                  </a:lnTo>
                  <a:lnTo>
                    <a:pt x="6845" y="38370"/>
                  </a:lnTo>
                  <a:lnTo>
                    <a:pt x="11932" y="49121"/>
                  </a:lnTo>
                  <a:lnTo>
                    <a:pt x="13670" y="54655"/>
                  </a:lnTo>
                  <a:lnTo>
                    <a:pt x="14829" y="60249"/>
                  </a:lnTo>
                  <a:lnTo>
                    <a:pt x="15601" y="65884"/>
                  </a:lnTo>
                  <a:lnTo>
                    <a:pt x="17068" y="71545"/>
                  </a:lnTo>
                  <a:lnTo>
                    <a:pt x="18999" y="77224"/>
                  </a:lnTo>
                  <a:lnTo>
                    <a:pt x="21239" y="82915"/>
                  </a:lnTo>
                  <a:lnTo>
                    <a:pt x="22732" y="88614"/>
                  </a:lnTo>
                  <a:lnTo>
                    <a:pt x="23727" y="94319"/>
                  </a:lnTo>
                  <a:lnTo>
                    <a:pt x="24391" y="100027"/>
                  </a:lnTo>
                  <a:lnTo>
                    <a:pt x="25786" y="105737"/>
                  </a:lnTo>
                  <a:lnTo>
                    <a:pt x="27668" y="111449"/>
                  </a:lnTo>
                  <a:lnTo>
                    <a:pt x="29875" y="117162"/>
                  </a:lnTo>
                  <a:lnTo>
                    <a:pt x="31347" y="123828"/>
                  </a:lnTo>
                  <a:lnTo>
                    <a:pt x="32328" y="131129"/>
                  </a:lnTo>
                  <a:lnTo>
                    <a:pt x="32982" y="138855"/>
                  </a:lnTo>
                  <a:lnTo>
                    <a:pt x="34371" y="145910"/>
                  </a:lnTo>
                  <a:lnTo>
                    <a:pt x="36249" y="152518"/>
                  </a:lnTo>
                  <a:lnTo>
                    <a:pt x="38454" y="158829"/>
                  </a:lnTo>
                  <a:lnTo>
                    <a:pt x="39923" y="164941"/>
                  </a:lnTo>
                  <a:lnTo>
                    <a:pt x="40903" y="170921"/>
                  </a:lnTo>
                  <a:lnTo>
                    <a:pt x="41557" y="176812"/>
                  </a:lnTo>
                  <a:lnTo>
                    <a:pt x="41992" y="182645"/>
                  </a:lnTo>
                  <a:lnTo>
                    <a:pt x="42282" y="188438"/>
                  </a:lnTo>
                  <a:lnTo>
                    <a:pt x="42476" y="194205"/>
                  </a:lnTo>
                  <a:lnTo>
                    <a:pt x="43557" y="199955"/>
                  </a:lnTo>
                  <a:lnTo>
                    <a:pt x="45231" y="205693"/>
                  </a:lnTo>
                  <a:lnTo>
                    <a:pt x="47299" y="211424"/>
                  </a:lnTo>
                  <a:lnTo>
                    <a:pt x="48678" y="216197"/>
                  </a:lnTo>
                  <a:lnTo>
                    <a:pt x="50210" y="224040"/>
                  </a:lnTo>
                  <a:lnTo>
                    <a:pt x="50891" y="230701"/>
                  </a:lnTo>
                  <a:lnTo>
                    <a:pt x="51193" y="237789"/>
                  </a:lnTo>
                  <a:lnTo>
                    <a:pt x="51414" y="256175"/>
                  </a:lnTo>
                  <a:lnTo>
                    <a:pt x="51426" y="260858"/>
                  </a:lnTo>
                  <a:lnTo>
                    <a:pt x="52382" y="262488"/>
                  </a:lnTo>
                  <a:lnTo>
                    <a:pt x="53971" y="263575"/>
                  </a:lnTo>
                  <a:lnTo>
                    <a:pt x="55984" y="264299"/>
                  </a:lnTo>
                  <a:lnTo>
                    <a:pt x="57325" y="265734"/>
                  </a:lnTo>
                  <a:lnTo>
                    <a:pt x="58219" y="267644"/>
                  </a:lnTo>
                  <a:lnTo>
                    <a:pt x="60008" y="27432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8"/>
            <p:cNvSpPr/>
            <p:nvPr/>
          </p:nvSpPr>
          <p:spPr>
            <a:xfrm>
              <a:off x="2051684" y="2863246"/>
              <a:ext cx="317183" cy="330564"/>
            </a:xfrm>
            <a:custGeom>
              <a:avLst/>
              <a:gdLst/>
              <a:ahLst/>
              <a:cxnLst/>
              <a:rect l="0" t="0" r="0" b="0"/>
              <a:pathLst>
                <a:path w="317183" h="330564">
                  <a:moveTo>
                    <a:pt x="120016" y="8541"/>
                  </a:moveTo>
                  <a:lnTo>
                    <a:pt x="120016" y="1160"/>
                  </a:lnTo>
                  <a:lnTo>
                    <a:pt x="119063" y="763"/>
                  </a:lnTo>
                  <a:lnTo>
                    <a:pt x="111285" y="38"/>
                  </a:lnTo>
                  <a:lnTo>
                    <a:pt x="107245" y="0"/>
                  </a:lnTo>
                  <a:lnTo>
                    <a:pt x="104834" y="942"/>
                  </a:lnTo>
                  <a:lnTo>
                    <a:pt x="96891" y="6819"/>
                  </a:lnTo>
                  <a:lnTo>
                    <a:pt x="88504" y="14592"/>
                  </a:lnTo>
                  <a:lnTo>
                    <a:pt x="74285" y="28588"/>
                  </a:lnTo>
                  <a:lnTo>
                    <a:pt x="68576" y="36818"/>
                  </a:lnTo>
                  <a:lnTo>
                    <a:pt x="62863" y="45874"/>
                  </a:lnTo>
                  <a:lnTo>
                    <a:pt x="57150" y="53073"/>
                  </a:lnTo>
                  <a:lnTo>
                    <a:pt x="51435" y="61988"/>
                  </a:lnTo>
                  <a:lnTo>
                    <a:pt x="45720" y="72300"/>
                  </a:lnTo>
                  <a:lnTo>
                    <a:pt x="40005" y="83234"/>
                  </a:lnTo>
                  <a:lnTo>
                    <a:pt x="38101" y="88816"/>
                  </a:lnTo>
                  <a:lnTo>
                    <a:pt x="36830" y="94443"/>
                  </a:lnTo>
                  <a:lnTo>
                    <a:pt x="35984" y="100099"/>
                  </a:lnTo>
                  <a:lnTo>
                    <a:pt x="34467" y="105775"/>
                  </a:lnTo>
                  <a:lnTo>
                    <a:pt x="32503" y="111463"/>
                  </a:lnTo>
                  <a:lnTo>
                    <a:pt x="30242" y="117161"/>
                  </a:lnTo>
                  <a:lnTo>
                    <a:pt x="27781" y="122864"/>
                  </a:lnTo>
                  <a:lnTo>
                    <a:pt x="22507" y="134281"/>
                  </a:lnTo>
                  <a:lnTo>
                    <a:pt x="20720" y="139993"/>
                  </a:lnTo>
                  <a:lnTo>
                    <a:pt x="19529" y="145706"/>
                  </a:lnTo>
                  <a:lnTo>
                    <a:pt x="18734" y="151419"/>
                  </a:lnTo>
                  <a:lnTo>
                    <a:pt x="19157" y="157133"/>
                  </a:lnTo>
                  <a:lnTo>
                    <a:pt x="20392" y="162847"/>
                  </a:lnTo>
                  <a:lnTo>
                    <a:pt x="22167" y="168562"/>
                  </a:lnTo>
                  <a:lnTo>
                    <a:pt x="23351" y="174277"/>
                  </a:lnTo>
                  <a:lnTo>
                    <a:pt x="24140" y="179992"/>
                  </a:lnTo>
                  <a:lnTo>
                    <a:pt x="24666" y="185707"/>
                  </a:lnTo>
                  <a:lnTo>
                    <a:pt x="25016" y="191421"/>
                  </a:lnTo>
                  <a:lnTo>
                    <a:pt x="25406" y="202851"/>
                  </a:lnTo>
                  <a:lnTo>
                    <a:pt x="26463" y="208566"/>
                  </a:lnTo>
                  <a:lnTo>
                    <a:pt x="28120" y="214281"/>
                  </a:lnTo>
                  <a:lnTo>
                    <a:pt x="30176" y="219996"/>
                  </a:lnTo>
                  <a:lnTo>
                    <a:pt x="31548" y="225711"/>
                  </a:lnTo>
                  <a:lnTo>
                    <a:pt x="32462" y="231426"/>
                  </a:lnTo>
                  <a:lnTo>
                    <a:pt x="33072" y="237141"/>
                  </a:lnTo>
                  <a:lnTo>
                    <a:pt x="34430" y="242856"/>
                  </a:lnTo>
                  <a:lnTo>
                    <a:pt x="36289" y="248571"/>
                  </a:lnTo>
                  <a:lnTo>
                    <a:pt x="38480" y="254286"/>
                  </a:lnTo>
                  <a:lnTo>
                    <a:pt x="43455" y="263176"/>
                  </a:lnTo>
                  <a:lnTo>
                    <a:pt x="48841" y="271255"/>
                  </a:lnTo>
                  <a:lnTo>
                    <a:pt x="54410" y="281195"/>
                  </a:lnTo>
                  <a:lnTo>
                    <a:pt x="62600" y="289423"/>
                  </a:lnTo>
                  <a:lnTo>
                    <a:pt x="71637" y="296255"/>
                  </a:lnTo>
                  <a:lnTo>
                    <a:pt x="78829" y="302466"/>
                  </a:lnTo>
                  <a:lnTo>
                    <a:pt x="87740" y="308402"/>
                  </a:lnTo>
                  <a:lnTo>
                    <a:pt x="92784" y="311318"/>
                  </a:lnTo>
                  <a:lnTo>
                    <a:pt x="103467" y="317099"/>
                  </a:lnTo>
                  <a:lnTo>
                    <a:pt x="108983" y="319974"/>
                  </a:lnTo>
                  <a:lnTo>
                    <a:pt x="114566" y="321890"/>
                  </a:lnTo>
                  <a:lnTo>
                    <a:pt x="120193" y="323168"/>
                  </a:lnTo>
                  <a:lnTo>
                    <a:pt x="125848" y="324020"/>
                  </a:lnTo>
                  <a:lnTo>
                    <a:pt x="131524" y="324588"/>
                  </a:lnTo>
                  <a:lnTo>
                    <a:pt x="137213" y="324966"/>
                  </a:lnTo>
                  <a:lnTo>
                    <a:pt x="142910" y="325219"/>
                  </a:lnTo>
                  <a:lnTo>
                    <a:pt x="148614" y="326340"/>
                  </a:lnTo>
                  <a:lnTo>
                    <a:pt x="154321" y="328039"/>
                  </a:lnTo>
                  <a:lnTo>
                    <a:pt x="160031" y="330125"/>
                  </a:lnTo>
                  <a:lnTo>
                    <a:pt x="166695" y="330563"/>
                  </a:lnTo>
                  <a:lnTo>
                    <a:pt x="173995" y="329902"/>
                  </a:lnTo>
                  <a:lnTo>
                    <a:pt x="181719" y="328509"/>
                  </a:lnTo>
                  <a:lnTo>
                    <a:pt x="187821" y="327581"/>
                  </a:lnTo>
                  <a:lnTo>
                    <a:pt x="197141" y="326549"/>
                  </a:lnTo>
                  <a:lnTo>
                    <a:pt x="206999" y="326090"/>
                  </a:lnTo>
                  <a:lnTo>
                    <a:pt x="212294" y="325968"/>
                  </a:lnTo>
                  <a:lnTo>
                    <a:pt x="217729" y="324934"/>
                  </a:lnTo>
                  <a:lnTo>
                    <a:pt x="223258" y="323292"/>
                  </a:lnTo>
                  <a:lnTo>
                    <a:pt x="228849" y="321245"/>
                  </a:lnTo>
                  <a:lnTo>
                    <a:pt x="237601" y="316431"/>
                  </a:lnTo>
                  <a:lnTo>
                    <a:pt x="244666" y="311116"/>
                  </a:lnTo>
                  <a:lnTo>
                    <a:pt x="253998" y="302769"/>
                  </a:lnTo>
                  <a:lnTo>
                    <a:pt x="263748" y="294263"/>
                  </a:lnTo>
                  <a:lnTo>
                    <a:pt x="273114" y="288564"/>
                  </a:lnTo>
                  <a:lnTo>
                    <a:pt x="276374" y="284758"/>
                  </a:lnTo>
                  <a:lnTo>
                    <a:pt x="278547" y="280315"/>
                  </a:lnTo>
                  <a:lnTo>
                    <a:pt x="281914" y="271252"/>
                  </a:lnTo>
                  <a:lnTo>
                    <a:pt x="289164" y="259842"/>
                  </a:lnTo>
                  <a:lnTo>
                    <a:pt x="294571" y="250088"/>
                  </a:lnTo>
                  <a:lnTo>
                    <a:pt x="302969" y="233887"/>
                  </a:lnTo>
                  <a:lnTo>
                    <a:pt x="311490" y="217021"/>
                  </a:lnTo>
                  <a:lnTo>
                    <a:pt x="313387" y="210393"/>
                  </a:lnTo>
                  <a:lnTo>
                    <a:pt x="314653" y="203116"/>
                  </a:lnTo>
                  <a:lnTo>
                    <a:pt x="315496" y="195408"/>
                  </a:lnTo>
                  <a:lnTo>
                    <a:pt x="316058" y="188364"/>
                  </a:lnTo>
                  <a:lnTo>
                    <a:pt x="316433" y="181763"/>
                  </a:lnTo>
                  <a:lnTo>
                    <a:pt x="316683" y="175457"/>
                  </a:lnTo>
                  <a:lnTo>
                    <a:pt x="316961" y="160831"/>
                  </a:lnTo>
                  <a:lnTo>
                    <a:pt x="317182" y="80012"/>
                  </a:lnTo>
                  <a:lnTo>
                    <a:pt x="316230" y="75238"/>
                  </a:lnTo>
                  <a:lnTo>
                    <a:pt x="312632" y="67394"/>
                  </a:lnTo>
                  <a:lnTo>
                    <a:pt x="305251" y="57623"/>
                  </a:lnTo>
                  <a:lnTo>
                    <a:pt x="297275" y="51628"/>
                  </a:lnTo>
                  <a:lnTo>
                    <a:pt x="287380" y="45788"/>
                  </a:lnTo>
                  <a:lnTo>
                    <a:pt x="276632" y="40018"/>
                  </a:lnTo>
                  <a:lnTo>
                    <a:pt x="259871" y="31414"/>
                  </a:lnTo>
                  <a:lnTo>
                    <a:pt x="254210" y="29505"/>
                  </a:lnTo>
                  <a:lnTo>
                    <a:pt x="248531" y="28232"/>
                  </a:lnTo>
                  <a:lnTo>
                    <a:pt x="242840" y="27383"/>
                  </a:lnTo>
                  <a:lnTo>
                    <a:pt x="236188" y="26818"/>
                  </a:lnTo>
                  <a:lnTo>
                    <a:pt x="228897" y="26440"/>
                  </a:lnTo>
                  <a:lnTo>
                    <a:pt x="214127" y="26022"/>
                  </a:lnTo>
                  <a:lnTo>
                    <a:pt x="178681" y="25730"/>
                  </a:lnTo>
                  <a:lnTo>
                    <a:pt x="170556" y="26668"/>
                  </a:lnTo>
                  <a:lnTo>
                    <a:pt x="162282" y="28246"/>
                  </a:lnTo>
                  <a:lnTo>
                    <a:pt x="153908" y="30250"/>
                  </a:lnTo>
                  <a:lnTo>
                    <a:pt x="145468" y="32539"/>
                  </a:lnTo>
                  <a:lnTo>
                    <a:pt x="128470" y="37622"/>
                  </a:lnTo>
                  <a:lnTo>
                    <a:pt x="102836" y="45838"/>
                  </a:lnTo>
                  <a:lnTo>
                    <a:pt x="94275" y="47693"/>
                  </a:lnTo>
                  <a:lnTo>
                    <a:pt x="85710" y="48930"/>
                  </a:lnTo>
                  <a:lnTo>
                    <a:pt x="77143" y="49755"/>
                  </a:lnTo>
                  <a:lnTo>
                    <a:pt x="69526" y="51257"/>
                  </a:lnTo>
                  <a:lnTo>
                    <a:pt x="62543" y="53211"/>
                  </a:lnTo>
                  <a:lnTo>
                    <a:pt x="33098" y="63191"/>
                  </a:lnTo>
                  <a:lnTo>
                    <a:pt x="26828" y="65929"/>
                  </a:lnTo>
                  <a:lnTo>
                    <a:pt x="17321" y="71512"/>
                  </a:lnTo>
                  <a:lnTo>
                    <a:pt x="9921" y="74628"/>
                  </a:lnTo>
                  <a:lnTo>
                    <a:pt x="0" y="77121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9"/>
            <p:cNvSpPr/>
            <p:nvPr/>
          </p:nvSpPr>
          <p:spPr>
            <a:xfrm>
              <a:off x="2583331" y="2888932"/>
              <a:ext cx="359895" cy="248604"/>
            </a:xfrm>
            <a:custGeom>
              <a:avLst/>
              <a:gdLst/>
              <a:ahLst/>
              <a:cxnLst/>
              <a:rect l="0" t="0" r="0" b="0"/>
              <a:pathLst>
                <a:path w="359895" h="248604">
                  <a:moveTo>
                    <a:pt x="222733" y="0"/>
                  </a:moveTo>
                  <a:lnTo>
                    <a:pt x="214192" y="0"/>
                  </a:lnTo>
                  <a:lnTo>
                    <a:pt x="214170" y="4551"/>
                  </a:lnTo>
                  <a:lnTo>
                    <a:pt x="213215" y="5892"/>
                  </a:lnTo>
                  <a:lnTo>
                    <a:pt x="211625" y="6785"/>
                  </a:lnTo>
                  <a:lnTo>
                    <a:pt x="202297" y="10583"/>
                  </a:lnTo>
                  <a:lnTo>
                    <a:pt x="193648" y="15181"/>
                  </a:lnTo>
                  <a:lnTo>
                    <a:pt x="186629" y="20400"/>
                  </a:lnTo>
                  <a:lnTo>
                    <a:pt x="177795" y="25894"/>
                  </a:lnTo>
                  <a:lnTo>
                    <a:pt x="167518" y="31511"/>
                  </a:lnTo>
                  <a:lnTo>
                    <a:pt x="156601" y="37182"/>
                  </a:lnTo>
                  <a:lnTo>
                    <a:pt x="151023" y="40981"/>
                  </a:lnTo>
                  <a:lnTo>
                    <a:pt x="145399" y="45418"/>
                  </a:lnTo>
                  <a:lnTo>
                    <a:pt x="139744" y="50281"/>
                  </a:lnTo>
                  <a:lnTo>
                    <a:pt x="133117" y="54476"/>
                  </a:lnTo>
                  <a:lnTo>
                    <a:pt x="125842" y="58225"/>
                  </a:lnTo>
                  <a:lnTo>
                    <a:pt x="118134" y="61676"/>
                  </a:lnTo>
                  <a:lnTo>
                    <a:pt x="111090" y="65882"/>
                  </a:lnTo>
                  <a:lnTo>
                    <a:pt x="104490" y="70592"/>
                  </a:lnTo>
                  <a:lnTo>
                    <a:pt x="98184" y="75636"/>
                  </a:lnTo>
                  <a:lnTo>
                    <a:pt x="92076" y="79952"/>
                  </a:lnTo>
                  <a:lnTo>
                    <a:pt x="86099" y="83781"/>
                  </a:lnTo>
                  <a:lnTo>
                    <a:pt x="80208" y="87287"/>
                  </a:lnTo>
                  <a:lnTo>
                    <a:pt x="74377" y="90576"/>
                  </a:lnTo>
                  <a:lnTo>
                    <a:pt x="62817" y="96771"/>
                  </a:lnTo>
                  <a:lnTo>
                    <a:pt x="53870" y="102699"/>
                  </a:lnTo>
                  <a:lnTo>
                    <a:pt x="45765" y="108509"/>
                  </a:lnTo>
                  <a:lnTo>
                    <a:pt x="35813" y="114266"/>
                  </a:lnTo>
                  <a:lnTo>
                    <a:pt x="31445" y="118088"/>
                  </a:lnTo>
                  <a:lnTo>
                    <a:pt x="27580" y="122540"/>
                  </a:lnTo>
                  <a:lnTo>
                    <a:pt x="24051" y="127413"/>
                  </a:lnTo>
                  <a:lnTo>
                    <a:pt x="20746" y="130662"/>
                  </a:lnTo>
                  <a:lnTo>
                    <a:pt x="17590" y="132828"/>
                  </a:lnTo>
                  <a:lnTo>
                    <a:pt x="11544" y="136187"/>
                  </a:lnTo>
                  <a:lnTo>
                    <a:pt x="2441" y="143565"/>
                  </a:lnTo>
                  <a:lnTo>
                    <a:pt x="1577" y="144287"/>
                  </a:lnTo>
                  <a:lnTo>
                    <a:pt x="1000" y="145722"/>
                  </a:lnTo>
                  <a:lnTo>
                    <a:pt x="0" y="152987"/>
                  </a:lnTo>
                  <a:lnTo>
                    <a:pt x="2456" y="156259"/>
                  </a:lnTo>
                  <a:lnTo>
                    <a:pt x="4444" y="158465"/>
                  </a:lnTo>
                  <a:lnTo>
                    <a:pt x="6722" y="159936"/>
                  </a:lnTo>
                  <a:lnTo>
                    <a:pt x="11793" y="161570"/>
                  </a:lnTo>
                  <a:lnTo>
                    <a:pt x="13527" y="162958"/>
                  </a:lnTo>
                  <a:lnTo>
                    <a:pt x="14682" y="164837"/>
                  </a:lnTo>
                  <a:lnTo>
                    <a:pt x="15453" y="167041"/>
                  </a:lnTo>
                  <a:lnTo>
                    <a:pt x="17871" y="168511"/>
                  </a:lnTo>
                  <a:lnTo>
                    <a:pt x="30377" y="171532"/>
                  </a:lnTo>
                  <a:lnTo>
                    <a:pt x="40722" y="175614"/>
                  </a:lnTo>
                  <a:lnTo>
                    <a:pt x="51669" y="178063"/>
                  </a:lnTo>
                  <a:lnTo>
                    <a:pt x="62885" y="180104"/>
                  </a:lnTo>
                  <a:lnTo>
                    <a:pt x="68543" y="181982"/>
                  </a:lnTo>
                  <a:lnTo>
                    <a:pt x="74220" y="184186"/>
                  </a:lnTo>
                  <a:lnTo>
                    <a:pt x="80862" y="185656"/>
                  </a:lnTo>
                  <a:lnTo>
                    <a:pt x="88147" y="186636"/>
                  </a:lnTo>
                  <a:lnTo>
                    <a:pt x="95862" y="187289"/>
                  </a:lnTo>
                  <a:lnTo>
                    <a:pt x="102910" y="188677"/>
                  </a:lnTo>
                  <a:lnTo>
                    <a:pt x="109514" y="190555"/>
                  </a:lnTo>
                  <a:lnTo>
                    <a:pt x="115821" y="192759"/>
                  </a:lnTo>
                  <a:lnTo>
                    <a:pt x="122884" y="194228"/>
                  </a:lnTo>
                  <a:lnTo>
                    <a:pt x="130449" y="195208"/>
                  </a:lnTo>
                  <a:lnTo>
                    <a:pt x="138351" y="195861"/>
                  </a:lnTo>
                  <a:lnTo>
                    <a:pt x="146476" y="197249"/>
                  </a:lnTo>
                  <a:lnTo>
                    <a:pt x="154750" y="199127"/>
                  </a:lnTo>
                  <a:lnTo>
                    <a:pt x="163124" y="201331"/>
                  </a:lnTo>
                  <a:lnTo>
                    <a:pt x="170611" y="203753"/>
                  </a:lnTo>
                  <a:lnTo>
                    <a:pt x="177508" y="206321"/>
                  </a:lnTo>
                  <a:lnTo>
                    <a:pt x="184010" y="208985"/>
                  </a:lnTo>
                  <a:lnTo>
                    <a:pt x="191203" y="210761"/>
                  </a:lnTo>
                  <a:lnTo>
                    <a:pt x="198856" y="211945"/>
                  </a:lnTo>
                  <a:lnTo>
                    <a:pt x="206815" y="212734"/>
                  </a:lnTo>
                  <a:lnTo>
                    <a:pt x="214026" y="214213"/>
                  </a:lnTo>
                  <a:lnTo>
                    <a:pt x="220739" y="216151"/>
                  </a:lnTo>
                  <a:lnTo>
                    <a:pt x="227119" y="218396"/>
                  </a:lnTo>
                  <a:lnTo>
                    <a:pt x="234229" y="219892"/>
                  </a:lnTo>
                  <a:lnTo>
                    <a:pt x="241827" y="220890"/>
                  </a:lnTo>
                  <a:lnTo>
                    <a:pt x="249750" y="221555"/>
                  </a:lnTo>
                  <a:lnTo>
                    <a:pt x="256937" y="222951"/>
                  </a:lnTo>
                  <a:lnTo>
                    <a:pt x="263634" y="224834"/>
                  </a:lnTo>
                  <a:lnTo>
                    <a:pt x="270003" y="227042"/>
                  </a:lnTo>
                  <a:lnTo>
                    <a:pt x="276154" y="228514"/>
                  </a:lnTo>
                  <a:lnTo>
                    <a:pt x="282160" y="229495"/>
                  </a:lnTo>
                  <a:lnTo>
                    <a:pt x="288068" y="230149"/>
                  </a:lnTo>
                  <a:lnTo>
                    <a:pt x="293913" y="231538"/>
                  </a:lnTo>
                  <a:lnTo>
                    <a:pt x="299714" y="233416"/>
                  </a:lnTo>
                  <a:lnTo>
                    <a:pt x="310287" y="237091"/>
                  </a:lnTo>
                  <a:lnTo>
                    <a:pt x="318161" y="238723"/>
                  </a:lnTo>
                  <a:lnTo>
                    <a:pt x="327376" y="241990"/>
                  </a:lnTo>
                  <a:lnTo>
                    <a:pt x="336869" y="245663"/>
                  </a:lnTo>
                  <a:lnTo>
                    <a:pt x="347568" y="247732"/>
                  </a:lnTo>
                  <a:lnTo>
                    <a:pt x="357177" y="248431"/>
                  </a:lnTo>
                  <a:lnTo>
                    <a:pt x="359894" y="24860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0"/>
            <p:cNvSpPr/>
            <p:nvPr/>
          </p:nvSpPr>
          <p:spPr>
            <a:xfrm>
              <a:off x="3028994" y="2811780"/>
              <a:ext cx="342776" cy="385249"/>
            </a:xfrm>
            <a:custGeom>
              <a:avLst/>
              <a:gdLst/>
              <a:ahLst/>
              <a:cxnLst/>
              <a:rect l="0" t="0" r="0" b="0"/>
              <a:pathLst>
                <a:path w="342776" h="385249">
                  <a:moveTo>
                    <a:pt x="128543" y="0"/>
                  </a:moveTo>
                  <a:lnTo>
                    <a:pt x="115773" y="0"/>
                  </a:lnTo>
                  <a:lnTo>
                    <a:pt x="113362" y="952"/>
                  </a:lnTo>
                  <a:lnTo>
                    <a:pt x="108143" y="4551"/>
                  </a:lnTo>
                  <a:lnTo>
                    <a:pt x="106371" y="6844"/>
                  </a:lnTo>
                  <a:lnTo>
                    <a:pt x="105189" y="9325"/>
                  </a:lnTo>
                  <a:lnTo>
                    <a:pt x="104401" y="11931"/>
                  </a:lnTo>
                  <a:lnTo>
                    <a:pt x="98446" y="19908"/>
                  </a:lnTo>
                  <a:lnTo>
                    <a:pt x="90402" y="28850"/>
                  </a:lnTo>
                  <a:lnTo>
                    <a:pt x="83651" y="35999"/>
                  </a:lnTo>
                  <a:lnTo>
                    <a:pt x="74936" y="47432"/>
                  </a:lnTo>
                  <a:lnTo>
                    <a:pt x="69945" y="54481"/>
                  </a:lnTo>
                  <a:lnTo>
                    <a:pt x="65665" y="61086"/>
                  </a:lnTo>
                  <a:lnTo>
                    <a:pt x="61859" y="67394"/>
                  </a:lnTo>
                  <a:lnTo>
                    <a:pt x="58370" y="73504"/>
                  </a:lnTo>
                  <a:lnTo>
                    <a:pt x="49412" y="85373"/>
                  </a:lnTo>
                  <a:lnTo>
                    <a:pt x="44357" y="91205"/>
                  </a:lnTo>
                  <a:lnTo>
                    <a:pt x="40034" y="97951"/>
                  </a:lnTo>
                  <a:lnTo>
                    <a:pt x="36199" y="105305"/>
                  </a:lnTo>
                  <a:lnTo>
                    <a:pt x="29399" y="120145"/>
                  </a:lnTo>
                  <a:lnTo>
                    <a:pt x="23202" y="133090"/>
                  </a:lnTo>
                  <a:lnTo>
                    <a:pt x="20215" y="140162"/>
                  </a:lnTo>
                  <a:lnTo>
                    <a:pt x="17272" y="147733"/>
                  </a:lnTo>
                  <a:lnTo>
                    <a:pt x="14358" y="155639"/>
                  </a:lnTo>
                  <a:lnTo>
                    <a:pt x="11462" y="162814"/>
                  </a:lnTo>
                  <a:lnTo>
                    <a:pt x="8579" y="169503"/>
                  </a:lnTo>
                  <a:lnTo>
                    <a:pt x="5704" y="175867"/>
                  </a:lnTo>
                  <a:lnTo>
                    <a:pt x="3788" y="182967"/>
                  </a:lnTo>
                  <a:lnTo>
                    <a:pt x="2511" y="190558"/>
                  </a:lnTo>
                  <a:lnTo>
                    <a:pt x="1659" y="198476"/>
                  </a:lnTo>
                  <a:lnTo>
                    <a:pt x="1091" y="205660"/>
                  </a:lnTo>
                  <a:lnTo>
                    <a:pt x="713" y="212354"/>
                  </a:lnTo>
                  <a:lnTo>
                    <a:pt x="460" y="218722"/>
                  </a:lnTo>
                  <a:lnTo>
                    <a:pt x="180" y="233417"/>
                  </a:lnTo>
                  <a:lnTo>
                    <a:pt x="0" y="261583"/>
                  </a:lnTo>
                  <a:lnTo>
                    <a:pt x="938" y="267734"/>
                  </a:lnTo>
                  <a:lnTo>
                    <a:pt x="4520" y="279647"/>
                  </a:lnTo>
                  <a:lnTo>
                    <a:pt x="11891" y="301616"/>
                  </a:lnTo>
                  <a:lnTo>
                    <a:pt x="15533" y="307757"/>
                  </a:lnTo>
                  <a:lnTo>
                    <a:pt x="28807" y="321904"/>
                  </a:lnTo>
                  <a:lnTo>
                    <a:pt x="35956" y="332298"/>
                  </a:lnTo>
                  <a:lnTo>
                    <a:pt x="44848" y="343268"/>
                  </a:lnTo>
                  <a:lnTo>
                    <a:pt x="55150" y="353541"/>
                  </a:lnTo>
                  <a:lnTo>
                    <a:pt x="60564" y="357614"/>
                  </a:lnTo>
                  <a:lnTo>
                    <a:pt x="66079" y="361281"/>
                  </a:lnTo>
                  <a:lnTo>
                    <a:pt x="72613" y="364679"/>
                  </a:lnTo>
                  <a:lnTo>
                    <a:pt x="79826" y="367897"/>
                  </a:lnTo>
                  <a:lnTo>
                    <a:pt x="87493" y="370994"/>
                  </a:lnTo>
                  <a:lnTo>
                    <a:pt x="103631" y="376976"/>
                  </a:lnTo>
                  <a:lnTo>
                    <a:pt x="111935" y="379905"/>
                  </a:lnTo>
                  <a:lnTo>
                    <a:pt x="120329" y="381857"/>
                  </a:lnTo>
                  <a:lnTo>
                    <a:pt x="128782" y="383159"/>
                  </a:lnTo>
                  <a:lnTo>
                    <a:pt x="137274" y="384027"/>
                  </a:lnTo>
                  <a:lnTo>
                    <a:pt x="144842" y="384605"/>
                  </a:lnTo>
                  <a:lnTo>
                    <a:pt x="151791" y="384991"/>
                  </a:lnTo>
                  <a:lnTo>
                    <a:pt x="158329" y="385248"/>
                  </a:lnTo>
                  <a:lnTo>
                    <a:pt x="165546" y="384467"/>
                  </a:lnTo>
                  <a:lnTo>
                    <a:pt x="173214" y="382994"/>
                  </a:lnTo>
                  <a:lnTo>
                    <a:pt x="181183" y="381059"/>
                  </a:lnTo>
                  <a:lnTo>
                    <a:pt x="189354" y="379769"/>
                  </a:lnTo>
                  <a:lnTo>
                    <a:pt x="197659" y="378909"/>
                  </a:lnTo>
                  <a:lnTo>
                    <a:pt x="206053" y="378336"/>
                  </a:lnTo>
                  <a:lnTo>
                    <a:pt x="214506" y="377001"/>
                  </a:lnTo>
                  <a:lnTo>
                    <a:pt x="222999" y="375159"/>
                  </a:lnTo>
                  <a:lnTo>
                    <a:pt x="231518" y="372978"/>
                  </a:lnTo>
                  <a:lnTo>
                    <a:pt x="240056" y="370572"/>
                  </a:lnTo>
                  <a:lnTo>
                    <a:pt x="257162" y="365358"/>
                  </a:lnTo>
                  <a:lnTo>
                    <a:pt x="282857" y="357068"/>
                  </a:lnTo>
                  <a:lnTo>
                    <a:pt x="290474" y="354250"/>
                  </a:lnTo>
                  <a:lnTo>
                    <a:pt x="297457" y="351419"/>
                  </a:lnTo>
                  <a:lnTo>
                    <a:pt x="304018" y="348580"/>
                  </a:lnTo>
                  <a:lnTo>
                    <a:pt x="309344" y="344781"/>
                  </a:lnTo>
                  <a:lnTo>
                    <a:pt x="317801" y="335481"/>
                  </a:lnTo>
                  <a:lnTo>
                    <a:pt x="327275" y="327537"/>
                  </a:lnTo>
                  <a:lnTo>
                    <a:pt x="332469" y="324085"/>
                  </a:lnTo>
                  <a:lnTo>
                    <a:pt x="335931" y="319879"/>
                  </a:lnTo>
                  <a:lnTo>
                    <a:pt x="338239" y="315170"/>
                  </a:lnTo>
                  <a:lnTo>
                    <a:pt x="340804" y="305811"/>
                  </a:lnTo>
                  <a:lnTo>
                    <a:pt x="342247" y="294234"/>
                  </a:lnTo>
                  <a:lnTo>
                    <a:pt x="342585" y="284440"/>
                  </a:lnTo>
                  <a:lnTo>
                    <a:pt x="342775" y="272767"/>
                  </a:lnTo>
                  <a:lnTo>
                    <a:pt x="340897" y="269475"/>
                  </a:lnTo>
                  <a:lnTo>
                    <a:pt x="333730" y="263276"/>
                  </a:lnTo>
                  <a:lnTo>
                    <a:pt x="329152" y="261242"/>
                  </a:lnTo>
                  <a:lnTo>
                    <a:pt x="318985" y="258983"/>
                  </a:lnTo>
                  <a:lnTo>
                    <a:pt x="313607" y="258380"/>
                  </a:lnTo>
                  <a:lnTo>
                    <a:pt x="308117" y="257978"/>
                  </a:lnTo>
                  <a:lnTo>
                    <a:pt x="302551" y="257710"/>
                  </a:lnTo>
                  <a:lnTo>
                    <a:pt x="295983" y="258484"/>
                  </a:lnTo>
                  <a:lnTo>
                    <a:pt x="288747" y="259953"/>
                  </a:lnTo>
                  <a:lnTo>
                    <a:pt x="281066" y="261884"/>
                  </a:lnTo>
                  <a:lnTo>
                    <a:pt x="274040" y="264124"/>
                  </a:lnTo>
                  <a:lnTo>
                    <a:pt x="267451" y="266570"/>
                  </a:lnTo>
                  <a:lnTo>
                    <a:pt x="261154" y="269154"/>
                  </a:lnTo>
                  <a:lnTo>
                    <a:pt x="253145" y="272780"/>
                  </a:lnTo>
                  <a:lnTo>
                    <a:pt x="234087" y="281891"/>
                  </a:lnTo>
                  <a:lnTo>
                    <a:pt x="224623" y="286987"/>
                  </a:lnTo>
                  <a:lnTo>
                    <a:pt x="215456" y="292289"/>
                  </a:lnTo>
                  <a:lnTo>
                    <a:pt x="197651" y="303261"/>
                  </a:lnTo>
                  <a:lnTo>
                    <a:pt x="162937" y="325827"/>
                  </a:lnTo>
                  <a:lnTo>
                    <a:pt x="154330" y="331518"/>
                  </a:lnTo>
                  <a:lnTo>
                    <a:pt x="146687" y="337217"/>
                  </a:lnTo>
                  <a:lnTo>
                    <a:pt x="139686" y="342921"/>
                  </a:lnTo>
                  <a:lnTo>
                    <a:pt x="133114" y="348629"/>
                  </a:lnTo>
                  <a:lnTo>
                    <a:pt x="126828" y="353387"/>
                  </a:lnTo>
                  <a:lnTo>
                    <a:pt x="120732" y="357511"/>
                  </a:lnTo>
                  <a:lnTo>
                    <a:pt x="114763" y="361213"/>
                  </a:lnTo>
                  <a:lnTo>
                    <a:pt x="105591" y="367867"/>
                  </a:lnTo>
                  <a:lnTo>
                    <a:pt x="94253" y="37719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1"/>
            <p:cNvSpPr/>
            <p:nvPr/>
          </p:nvSpPr>
          <p:spPr>
            <a:xfrm>
              <a:off x="338376" y="3368992"/>
              <a:ext cx="1944767" cy="76649"/>
            </a:xfrm>
            <a:custGeom>
              <a:avLst/>
              <a:gdLst/>
              <a:ahLst/>
              <a:cxnLst/>
              <a:rect l="0" t="0" r="0" b="0"/>
              <a:pathLst>
                <a:path w="1944767" h="76649">
                  <a:moveTo>
                    <a:pt x="7381" y="0"/>
                  </a:moveTo>
                  <a:lnTo>
                    <a:pt x="0" y="0"/>
                  </a:lnTo>
                  <a:lnTo>
                    <a:pt x="555" y="953"/>
                  </a:lnTo>
                  <a:lnTo>
                    <a:pt x="1878" y="2540"/>
                  </a:lnTo>
                  <a:lnTo>
                    <a:pt x="3712" y="4551"/>
                  </a:lnTo>
                  <a:lnTo>
                    <a:pt x="8290" y="9325"/>
                  </a:lnTo>
                  <a:lnTo>
                    <a:pt x="10845" y="11932"/>
                  </a:lnTo>
                  <a:lnTo>
                    <a:pt x="13500" y="13670"/>
                  </a:lnTo>
                  <a:lnTo>
                    <a:pt x="18991" y="15601"/>
                  </a:lnTo>
                  <a:lnTo>
                    <a:pt x="21788" y="18021"/>
                  </a:lnTo>
                  <a:lnTo>
                    <a:pt x="24606" y="21539"/>
                  </a:lnTo>
                  <a:lnTo>
                    <a:pt x="27437" y="25789"/>
                  </a:lnTo>
                  <a:lnTo>
                    <a:pt x="30276" y="29575"/>
                  </a:lnTo>
                  <a:lnTo>
                    <a:pt x="33122" y="33052"/>
                  </a:lnTo>
                  <a:lnTo>
                    <a:pt x="35972" y="36322"/>
                  </a:lnTo>
                  <a:lnTo>
                    <a:pt x="39776" y="39455"/>
                  </a:lnTo>
                  <a:lnTo>
                    <a:pt x="44218" y="42496"/>
                  </a:lnTo>
                  <a:lnTo>
                    <a:pt x="49084" y="45475"/>
                  </a:lnTo>
                  <a:lnTo>
                    <a:pt x="54233" y="48414"/>
                  </a:lnTo>
                  <a:lnTo>
                    <a:pt x="65034" y="54220"/>
                  </a:lnTo>
                  <a:lnTo>
                    <a:pt x="69629" y="56149"/>
                  </a:lnTo>
                  <a:lnTo>
                    <a:pt x="77274" y="58293"/>
                  </a:lnTo>
                  <a:lnTo>
                    <a:pt x="81599" y="59817"/>
                  </a:lnTo>
                  <a:lnTo>
                    <a:pt x="86387" y="61785"/>
                  </a:lnTo>
                  <a:lnTo>
                    <a:pt x="91484" y="64050"/>
                  </a:lnTo>
                  <a:lnTo>
                    <a:pt x="96787" y="65560"/>
                  </a:lnTo>
                  <a:lnTo>
                    <a:pt x="113353" y="67685"/>
                  </a:lnTo>
                  <a:lnTo>
                    <a:pt x="141716" y="68462"/>
                  </a:lnTo>
                  <a:lnTo>
                    <a:pt x="147420" y="67549"/>
                  </a:lnTo>
                  <a:lnTo>
                    <a:pt x="153128" y="65988"/>
                  </a:lnTo>
                  <a:lnTo>
                    <a:pt x="158838" y="63994"/>
                  </a:lnTo>
                  <a:lnTo>
                    <a:pt x="166455" y="61713"/>
                  </a:lnTo>
                  <a:lnTo>
                    <a:pt x="185078" y="56638"/>
                  </a:lnTo>
                  <a:lnTo>
                    <a:pt x="193473" y="52999"/>
                  </a:lnTo>
                  <a:lnTo>
                    <a:pt x="200975" y="48667"/>
                  </a:lnTo>
                  <a:lnTo>
                    <a:pt x="207881" y="43875"/>
                  </a:lnTo>
                  <a:lnTo>
                    <a:pt x="215343" y="39728"/>
                  </a:lnTo>
                  <a:lnTo>
                    <a:pt x="223175" y="36010"/>
                  </a:lnTo>
                  <a:lnTo>
                    <a:pt x="231253" y="32579"/>
                  </a:lnTo>
                  <a:lnTo>
                    <a:pt x="239497" y="29340"/>
                  </a:lnTo>
                  <a:lnTo>
                    <a:pt x="256276" y="23200"/>
                  </a:lnTo>
                  <a:lnTo>
                    <a:pt x="263799" y="20229"/>
                  </a:lnTo>
                  <a:lnTo>
                    <a:pt x="270718" y="17296"/>
                  </a:lnTo>
                  <a:lnTo>
                    <a:pt x="277237" y="14389"/>
                  </a:lnTo>
                  <a:lnTo>
                    <a:pt x="284440" y="12450"/>
                  </a:lnTo>
                  <a:lnTo>
                    <a:pt x="300063" y="10296"/>
                  </a:lnTo>
                  <a:lnTo>
                    <a:pt x="324924" y="9083"/>
                  </a:lnTo>
                  <a:lnTo>
                    <a:pt x="339329" y="11340"/>
                  </a:lnTo>
                  <a:lnTo>
                    <a:pt x="345837" y="13275"/>
                  </a:lnTo>
                  <a:lnTo>
                    <a:pt x="352081" y="15517"/>
                  </a:lnTo>
                  <a:lnTo>
                    <a:pt x="358148" y="17965"/>
                  </a:lnTo>
                  <a:lnTo>
                    <a:pt x="364098" y="20549"/>
                  </a:lnTo>
                  <a:lnTo>
                    <a:pt x="370923" y="24177"/>
                  </a:lnTo>
                  <a:lnTo>
                    <a:pt x="378330" y="28501"/>
                  </a:lnTo>
                  <a:lnTo>
                    <a:pt x="386125" y="33288"/>
                  </a:lnTo>
                  <a:lnTo>
                    <a:pt x="393227" y="37432"/>
                  </a:lnTo>
                  <a:lnTo>
                    <a:pt x="406198" y="44576"/>
                  </a:lnTo>
                  <a:lnTo>
                    <a:pt x="414229" y="47815"/>
                  </a:lnTo>
                  <a:lnTo>
                    <a:pt x="423393" y="50927"/>
                  </a:lnTo>
                  <a:lnTo>
                    <a:pt x="451954" y="59857"/>
                  </a:lnTo>
                  <a:lnTo>
                    <a:pt x="487204" y="71408"/>
                  </a:lnTo>
                  <a:lnTo>
                    <a:pt x="495856" y="73323"/>
                  </a:lnTo>
                  <a:lnTo>
                    <a:pt x="513088" y="75450"/>
                  </a:lnTo>
                  <a:lnTo>
                    <a:pt x="538855" y="76648"/>
                  </a:lnTo>
                  <a:lnTo>
                    <a:pt x="558552" y="74388"/>
                  </a:lnTo>
                  <a:lnTo>
                    <a:pt x="569138" y="72452"/>
                  </a:lnTo>
                  <a:lnTo>
                    <a:pt x="580006" y="70209"/>
                  </a:lnTo>
                  <a:lnTo>
                    <a:pt x="602241" y="65177"/>
                  </a:lnTo>
                  <a:lnTo>
                    <a:pt x="611599" y="62501"/>
                  </a:lnTo>
                  <a:lnTo>
                    <a:pt x="619743" y="59765"/>
                  </a:lnTo>
                  <a:lnTo>
                    <a:pt x="627077" y="56988"/>
                  </a:lnTo>
                  <a:lnTo>
                    <a:pt x="635777" y="53232"/>
                  </a:lnTo>
                  <a:lnTo>
                    <a:pt x="655603" y="43979"/>
                  </a:lnTo>
                  <a:lnTo>
                    <a:pt x="666224" y="39797"/>
                  </a:lnTo>
                  <a:lnTo>
                    <a:pt x="677115" y="36056"/>
                  </a:lnTo>
                  <a:lnTo>
                    <a:pt x="688185" y="32610"/>
                  </a:lnTo>
                  <a:lnTo>
                    <a:pt x="699375" y="30312"/>
                  </a:lnTo>
                  <a:lnTo>
                    <a:pt x="710646" y="28781"/>
                  </a:lnTo>
                  <a:lnTo>
                    <a:pt x="747251" y="26625"/>
                  </a:lnTo>
                  <a:lnTo>
                    <a:pt x="803665" y="26790"/>
                  </a:lnTo>
                  <a:lnTo>
                    <a:pt x="814462" y="28337"/>
                  </a:lnTo>
                  <a:lnTo>
                    <a:pt x="825470" y="30322"/>
                  </a:lnTo>
                  <a:lnTo>
                    <a:pt x="835666" y="32597"/>
                  </a:lnTo>
                  <a:lnTo>
                    <a:pt x="845321" y="35066"/>
                  </a:lnTo>
                  <a:lnTo>
                    <a:pt x="854615" y="37665"/>
                  </a:lnTo>
                  <a:lnTo>
                    <a:pt x="872562" y="43093"/>
                  </a:lnTo>
                  <a:lnTo>
                    <a:pt x="881348" y="45873"/>
                  </a:lnTo>
                  <a:lnTo>
                    <a:pt x="901271" y="51503"/>
                  </a:lnTo>
                  <a:lnTo>
                    <a:pt x="911918" y="54338"/>
                  </a:lnTo>
                  <a:lnTo>
                    <a:pt x="931367" y="60028"/>
                  </a:lnTo>
                  <a:lnTo>
                    <a:pt x="940554" y="62879"/>
                  </a:lnTo>
                  <a:lnTo>
                    <a:pt x="948584" y="64779"/>
                  </a:lnTo>
                  <a:lnTo>
                    <a:pt x="962586" y="66891"/>
                  </a:lnTo>
                  <a:lnTo>
                    <a:pt x="990280" y="68079"/>
                  </a:lnTo>
                  <a:lnTo>
                    <a:pt x="1009058" y="65818"/>
                  </a:lnTo>
                  <a:lnTo>
                    <a:pt x="1018066" y="63881"/>
                  </a:lnTo>
                  <a:lnTo>
                    <a:pt x="1025976" y="61637"/>
                  </a:lnTo>
                  <a:lnTo>
                    <a:pt x="1033154" y="59189"/>
                  </a:lnTo>
                  <a:lnTo>
                    <a:pt x="1039845" y="56605"/>
                  </a:lnTo>
                  <a:lnTo>
                    <a:pt x="1049068" y="53929"/>
                  </a:lnTo>
                  <a:lnTo>
                    <a:pt x="1059979" y="51193"/>
                  </a:lnTo>
                  <a:lnTo>
                    <a:pt x="1072015" y="48416"/>
                  </a:lnTo>
                  <a:lnTo>
                    <a:pt x="1082897" y="44660"/>
                  </a:lnTo>
                  <a:lnTo>
                    <a:pt x="1093009" y="40251"/>
                  </a:lnTo>
                  <a:lnTo>
                    <a:pt x="1102608" y="35406"/>
                  </a:lnTo>
                  <a:lnTo>
                    <a:pt x="1112817" y="31224"/>
                  </a:lnTo>
                  <a:lnTo>
                    <a:pt x="1123434" y="27484"/>
                  </a:lnTo>
                  <a:lnTo>
                    <a:pt x="1163297" y="14637"/>
                  </a:lnTo>
                  <a:lnTo>
                    <a:pt x="1172326" y="12615"/>
                  </a:lnTo>
                  <a:lnTo>
                    <a:pt x="1189979" y="10369"/>
                  </a:lnTo>
                  <a:lnTo>
                    <a:pt x="1215983" y="9105"/>
                  </a:lnTo>
                  <a:lnTo>
                    <a:pt x="1233195" y="11349"/>
                  </a:lnTo>
                  <a:lnTo>
                    <a:pt x="1241785" y="13281"/>
                  </a:lnTo>
                  <a:lnTo>
                    <a:pt x="1256410" y="15428"/>
                  </a:lnTo>
                  <a:lnTo>
                    <a:pt x="1269260" y="17334"/>
                  </a:lnTo>
                  <a:lnTo>
                    <a:pt x="1275354" y="19176"/>
                  </a:lnTo>
                  <a:lnTo>
                    <a:pt x="1288157" y="23763"/>
                  </a:lnTo>
                  <a:lnTo>
                    <a:pt x="1303372" y="28976"/>
                  </a:lnTo>
                  <a:lnTo>
                    <a:pt x="1310478" y="31700"/>
                  </a:lnTo>
                  <a:lnTo>
                    <a:pt x="1317120" y="34468"/>
                  </a:lnTo>
                  <a:lnTo>
                    <a:pt x="1323452" y="37266"/>
                  </a:lnTo>
                  <a:lnTo>
                    <a:pt x="1330532" y="40084"/>
                  </a:lnTo>
                  <a:lnTo>
                    <a:pt x="1346018" y="45755"/>
                  </a:lnTo>
                  <a:lnTo>
                    <a:pt x="1355101" y="48601"/>
                  </a:lnTo>
                  <a:lnTo>
                    <a:pt x="1375352" y="54303"/>
                  </a:lnTo>
                  <a:lnTo>
                    <a:pt x="1385135" y="56205"/>
                  </a:lnTo>
                  <a:lnTo>
                    <a:pt x="1403623" y="58317"/>
                  </a:lnTo>
                  <a:lnTo>
                    <a:pt x="1411602" y="59833"/>
                  </a:lnTo>
                  <a:lnTo>
                    <a:pt x="1418826" y="61797"/>
                  </a:lnTo>
                  <a:lnTo>
                    <a:pt x="1425546" y="64058"/>
                  </a:lnTo>
                  <a:lnTo>
                    <a:pt x="1431932" y="66518"/>
                  </a:lnTo>
                  <a:lnTo>
                    <a:pt x="1438094" y="69110"/>
                  </a:lnTo>
                  <a:lnTo>
                    <a:pt x="1444107" y="71791"/>
                  </a:lnTo>
                  <a:lnTo>
                    <a:pt x="1450974" y="73578"/>
                  </a:lnTo>
                  <a:lnTo>
                    <a:pt x="1466222" y="75564"/>
                  </a:lnTo>
                  <a:lnTo>
                    <a:pt x="1482525" y="73907"/>
                  </a:lnTo>
                  <a:lnTo>
                    <a:pt x="1490873" y="72131"/>
                  </a:lnTo>
                  <a:lnTo>
                    <a:pt x="1499295" y="69995"/>
                  </a:lnTo>
                  <a:lnTo>
                    <a:pt x="1507768" y="67618"/>
                  </a:lnTo>
                  <a:lnTo>
                    <a:pt x="1516274" y="65081"/>
                  </a:lnTo>
                  <a:lnTo>
                    <a:pt x="1523850" y="62438"/>
                  </a:lnTo>
                  <a:lnTo>
                    <a:pt x="1530805" y="59723"/>
                  </a:lnTo>
                  <a:lnTo>
                    <a:pt x="1537347" y="56960"/>
                  </a:lnTo>
                  <a:lnTo>
                    <a:pt x="1544566" y="54166"/>
                  </a:lnTo>
                  <a:lnTo>
                    <a:pt x="1560207" y="48521"/>
                  </a:lnTo>
                  <a:lnTo>
                    <a:pt x="1569331" y="45682"/>
                  </a:lnTo>
                  <a:lnTo>
                    <a:pt x="1599422" y="37136"/>
                  </a:lnTo>
                  <a:lnTo>
                    <a:pt x="1617925" y="31427"/>
                  </a:lnTo>
                  <a:lnTo>
                    <a:pt x="1626860" y="29524"/>
                  </a:lnTo>
                  <a:lnTo>
                    <a:pt x="1644407" y="27409"/>
                  </a:lnTo>
                  <a:lnTo>
                    <a:pt x="1653086" y="25893"/>
                  </a:lnTo>
                  <a:lnTo>
                    <a:pt x="1661731" y="23929"/>
                  </a:lnTo>
                  <a:lnTo>
                    <a:pt x="1670351" y="21668"/>
                  </a:lnTo>
                  <a:lnTo>
                    <a:pt x="1679907" y="20160"/>
                  </a:lnTo>
                  <a:lnTo>
                    <a:pt x="1700686" y="18485"/>
                  </a:lnTo>
                  <a:lnTo>
                    <a:pt x="1710609" y="17086"/>
                  </a:lnTo>
                  <a:lnTo>
                    <a:pt x="1720081" y="15201"/>
                  </a:lnTo>
                  <a:lnTo>
                    <a:pt x="1729253" y="12991"/>
                  </a:lnTo>
                  <a:lnTo>
                    <a:pt x="1738226" y="11519"/>
                  </a:lnTo>
                  <a:lnTo>
                    <a:pt x="1773158" y="9154"/>
                  </a:lnTo>
                  <a:lnTo>
                    <a:pt x="1815205" y="9602"/>
                  </a:lnTo>
                  <a:lnTo>
                    <a:pt x="1822197" y="11164"/>
                  </a:lnTo>
                  <a:lnTo>
                    <a:pt x="1828764" y="13157"/>
                  </a:lnTo>
                  <a:lnTo>
                    <a:pt x="1835046" y="15439"/>
                  </a:lnTo>
                  <a:lnTo>
                    <a:pt x="1841139" y="17913"/>
                  </a:lnTo>
                  <a:lnTo>
                    <a:pt x="1847106" y="20514"/>
                  </a:lnTo>
                  <a:lnTo>
                    <a:pt x="1858817" y="25945"/>
                  </a:lnTo>
                  <a:lnTo>
                    <a:pt x="1893311" y="42883"/>
                  </a:lnTo>
                  <a:lnTo>
                    <a:pt x="1899033" y="45734"/>
                  </a:lnTo>
                  <a:lnTo>
                    <a:pt x="1905705" y="48586"/>
                  </a:lnTo>
                  <a:lnTo>
                    <a:pt x="1913010" y="51441"/>
                  </a:lnTo>
                  <a:lnTo>
                    <a:pt x="1920738" y="54297"/>
                  </a:lnTo>
                  <a:lnTo>
                    <a:pt x="1926842" y="56200"/>
                  </a:lnTo>
                  <a:lnTo>
                    <a:pt x="1931864" y="57469"/>
                  </a:lnTo>
                  <a:lnTo>
                    <a:pt x="1944766" y="6000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2"/>
            <p:cNvSpPr/>
            <p:nvPr/>
          </p:nvSpPr>
          <p:spPr>
            <a:xfrm>
              <a:off x="1408782" y="3729051"/>
              <a:ext cx="368421" cy="351307"/>
            </a:xfrm>
            <a:custGeom>
              <a:avLst/>
              <a:gdLst/>
              <a:ahLst/>
              <a:cxnLst/>
              <a:rect l="0" t="0" r="0" b="0"/>
              <a:pathLst>
                <a:path w="368421" h="351307">
                  <a:moveTo>
                    <a:pt x="111407" y="42849"/>
                  </a:moveTo>
                  <a:lnTo>
                    <a:pt x="111407" y="38298"/>
                  </a:lnTo>
                  <a:lnTo>
                    <a:pt x="110455" y="36005"/>
                  </a:lnTo>
                  <a:lnTo>
                    <a:pt x="104027" y="27248"/>
                  </a:lnTo>
                  <a:lnTo>
                    <a:pt x="102677" y="26734"/>
                  </a:lnTo>
                  <a:lnTo>
                    <a:pt x="93667" y="25907"/>
                  </a:lnTo>
                  <a:lnTo>
                    <a:pt x="87266" y="25744"/>
                  </a:lnTo>
                  <a:lnTo>
                    <a:pt x="83850" y="28261"/>
                  </a:lnTo>
                  <a:lnTo>
                    <a:pt x="81606" y="30266"/>
                  </a:lnTo>
                  <a:lnTo>
                    <a:pt x="79157" y="31603"/>
                  </a:lnTo>
                  <a:lnTo>
                    <a:pt x="73896" y="33088"/>
                  </a:lnTo>
                  <a:lnTo>
                    <a:pt x="71160" y="35389"/>
                  </a:lnTo>
                  <a:lnTo>
                    <a:pt x="65580" y="43026"/>
                  </a:lnTo>
                  <a:lnTo>
                    <a:pt x="57083" y="53484"/>
                  </a:lnTo>
                  <a:lnTo>
                    <a:pt x="48533" y="62616"/>
                  </a:lnTo>
                  <a:lnTo>
                    <a:pt x="42823" y="71001"/>
                  </a:lnTo>
                  <a:lnTo>
                    <a:pt x="37111" y="81078"/>
                  </a:lnTo>
                  <a:lnTo>
                    <a:pt x="31397" y="91907"/>
                  </a:lnTo>
                  <a:lnTo>
                    <a:pt x="14252" y="125759"/>
                  </a:lnTo>
                  <a:lnTo>
                    <a:pt x="12348" y="132412"/>
                  </a:lnTo>
                  <a:lnTo>
                    <a:pt x="11077" y="139705"/>
                  </a:lnTo>
                  <a:lnTo>
                    <a:pt x="10231" y="147425"/>
                  </a:lnTo>
                  <a:lnTo>
                    <a:pt x="8714" y="154476"/>
                  </a:lnTo>
                  <a:lnTo>
                    <a:pt x="6750" y="161082"/>
                  </a:lnTo>
                  <a:lnTo>
                    <a:pt x="4488" y="167391"/>
                  </a:lnTo>
                  <a:lnTo>
                    <a:pt x="2981" y="173502"/>
                  </a:lnTo>
                  <a:lnTo>
                    <a:pt x="1975" y="179480"/>
                  </a:lnTo>
                  <a:lnTo>
                    <a:pt x="1305" y="185372"/>
                  </a:lnTo>
                  <a:lnTo>
                    <a:pt x="858" y="192156"/>
                  </a:lnTo>
                  <a:lnTo>
                    <a:pt x="561" y="199537"/>
                  </a:lnTo>
                  <a:lnTo>
                    <a:pt x="141" y="221038"/>
                  </a:lnTo>
                  <a:lnTo>
                    <a:pt x="0" y="245369"/>
                  </a:lnTo>
                  <a:lnTo>
                    <a:pt x="941" y="251205"/>
                  </a:lnTo>
                  <a:lnTo>
                    <a:pt x="2520" y="257000"/>
                  </a:lnTo>
                  <a:lnTo>
                    <a:pt x="4526" y="262769"/>
                  </a:lnTo>
                  <a:lnTo>
                    <a:pt x="6816" y="268520"/>
                  </a:lnTo>
                  <a:lnTo>
                    <a:pt x="9295" y="274258"/>
                  </a:lnTo>
                  <a:lnTo>
                    <a:pt x="11900" y="279989"/>
                  </a:lnTo>
                  <a:lnTo>
                    <a:pt x="15542" y="285715"/>
                  </a:lnTo>
                  <a:lnTo>
                    <a:pt x="19874" y="291437"/>
                  </a:lnTo>
                  <a:lnTo>
                    <a:pt x="24668" y="297157"/>
                  </a:lnTo>
                  <a:lnTo>
                    <a:pt x="29769" y="302875"/>
                  </a:lnTo>
                  <a:lnTo>
                    <a:pt x="40516" y="314308"/>
                  </a:lnTo>
                  <a:lnTo>
                    <a:pt x="51643" y="323200"/>
                  </a:lnTo>
                  <a:lnTo>
                    <a:pt x="62938" y="330327"/>
                  </a:lnTo>
                  <a:lnTo>
                    <a:pt x="74308" y="336669"/>
                  </a:lnTo>
                  <a:lnTo>
                    <a:pt x="80959" y="339694"/>
                  </a:lnTo>
                  <a:lnTo>
                    <a:pt x="88251" y="342663"/>
                  </a:lnTo>
                  <a:lnTo>
                    <a:pt x="95970" y="345595"/>
                  </a:lnTo>
                  <a:lnTo>
                    <a:pt x="103021" y="347549"/>
                  </a:lnTo>
                  <a:lnTo>
                    <a:pt x="109626" y="348852"/>
                  </a:lnTo>
                  <a:lnTo>
                    <a:pt x="115935" y="349722"/>
                  </a:lnTo>
                  <a:lnTo>
                    <a:pt x="122998" y="350300"/>
                  </a:lnTo>
                  <a:lnTo>
                    <a:pt x="130565" y="350687"/>
                  </a:lnTo>
                  <a:lnTo>
                    <a:pt x="146592" y="351116"/>
                  </a:lnTo>
                  <a:lnTo>
                    <a:pt x="163240" y="351306"/>
                  </a:lnTo>
                  <a:lnTo>
                    <a:pt x="171680" y="350404"/>
                  </a:lnTo>
                  <a:lnTo>
                    <a:pt x="180164" y="348851"/>
                  </a:lnTo>
                  <a:lnTo>
                    <a:pt x="188678" y="346863"/>
                  </a:lnTo>
                  <a:lnTo>
                    <a:pt x="197211" y="344585"/>
                  </a:lnTo>
                  <a:lnTo>
                    <a:pt x="214312" y="339514"/>
                  </a:lnTo>
                  <a:lnTo>
                    <a:pt x="221921" y="336828"/>
                  </a:lnTo>
                  <a:lnTo>
                    <a:pt x="228898" y="334085"/>
                  </a:lnTo>
                  <a:lnTo>
                    <a:pt x="235454" y="331303"/>
                  </a:lnTo>
                  <a:lnTo>
                    <a:pt x="242683" y="327544"/>
                  </a:lnTo>
                  <a:lnTo>
                    <a:pt x="250359" y="323133"/>
                  </a:lnTo>
                  <a:lnTo>
                    <a:pt x="258335" y="318288"/>
                  </a:lnTo>
                  <a:lnTo>
                    <a:pt x="274816" y="307823"/>
                  </a:lnTo>
                  <a:lnTo>
                    <a:pt x="283211" y="302366"/>
                  </a:lnTo>
                  <a:lnTo>
                    <a:pt x="290713" y="296823"/>
                  </a:lnTo>
                  <a:lnTo>
                    <a:pt x="297620" y="291222"/>
                  </a:lnTo>
                  <a:lnTo>
                    <a:pt x="304129" y="285584"/>
                  </a:lnTo>
                  <a:lnTo>
                    <a:pt x="310373" y="279919"/>
                  </a:lnTo>
                  <a:lnTo>
                    <a:pt x="322392" y="268546"/>
                  </a:lnTo>
                  <a:lnTo>
                    <a:pt x="339868" y="251433"/>
                  </a:lnTo>
                  <a:lnTo>
                    <a:pt x="344677" y="244770"/>
                  </a:lnTo>
                  <a:lnTo>
                    <a:pt x="348835" y="237470"/>
                  </a:lnTo>
                  <a:lnTo>
                    <a:pt x="352560" y="229746"/>
                  </a:lnTo>
                  <a:lnTo>
                    <a:pt x="355996" y="221740"/>
                  </a:lnTo>
                  <a:lnTo>
                    <a:pt x="359239" y="213544"/>
                  </a:lnTo>
                  <a:lnTo>
                    <a:pt x="362353" y="205223"/>
                  </a:lnTo>
                  <a:lnTo>
                    <a:pt x="364430" y="197771"/>
                  </a:lnTo>
                  <a:lnTo>
                    <a:pt x="365814" y="190898"/>
                  </a:lnTo>
                  <a:lnTo>
                    <a:pt x="366737" y="184410"/>
                  </a:lnTo>
                  <a:lnTo>
                    <a:pt x="367352" y="177228"/>
                  </a:lnTo>
                  <a:lnTo>
                    <a:pt x="367762" y="169583"/>
                  </a:lnTo>
                  <a:lnTo>
                    <a:pt x="368218" y="154420"/>
                  </a:lnTo>
                  <a:lnTo>
                    <a:pt x="368420" y="141331"/>
                  </a:lnTo>
                  <a:lnTo>
                    <a:pt x="367522" y="134221"/>
                  </a:lnTo>
                  <a:lnTo>
                    <a:pt x="365970" y="126624"/>
                  </a:lnTo>
                  <a:lnTo>
                    <a:pt x="363984" y="118701"/>
                  </a:lnTo>
                  <a:lnTo>
                    <a:pt x="361707" y="111514"/>
                  </a:lnTo>
                  <a:lnTo>
                    <a:pt x="359236" y="104818"/>
                  </a:lnTo>
                  <a:lnTo>
                    <a:pt x="356636" y="98449"/>
                  </a:lnTo>
                  <a:lnTo>
                    <a:pt x="352999" y="92298"/>
                  </a:lnTo>
                  <a:lnTo>
                    <a:pt x="348668" y="86293"/>
                  </a:lnTo>
                  <a:lnTo>
                    <a:pt x="343876" y="80383"/>
                  </a:lnTo>
                  <a:lnTo>
                    <a:pt x="339729" y="74540"/>
                  </a:lnTo>
                  <a:lnTo>
                    <a:pt x="336012" y="68738"/>
                  </a:lnTo>
                  <a:lnTo>
                    <a:pt x="332581" y="62966"/>
                  </a:lnTo>
                  <a:lnTo>
                    <a:pt x="328389" y="57213"/>
                  </a:lnTo>
                  <a:lnTo>
                    <a:pt x="323689" y="51472"/>
                  </a:lnTo>
                  <a:lnTo>
                    <a:pt x="318651" y="45740"/>
                  </a:lnTo>
                  <a:lnTo>
                    <a:pt x="313388" y="40014"/>
                  </a:lnTo>
                  <a:lnTo>
                    <a:pt x="302459" y="28571"/>
                  </a:lnTo>
                  <a:lnTo>
                    <a:pt x="291252" y="19675"/>
                  </a:lnTo>
                  <a:lnTo>
                    <a:pt x="285596" y="15970"/>
                  </a:lnTo>
                  <a:lnTo>
                    <a:pt x="278968" y="12547"/>
                  </a:lnTo>
                  <a:lnTo>
                    <a:pt x="271692" y="9313"/>
                  </a:lnTo>
                  <a:lnTo>
                    <a:pt x="263984" y="6204"/>
                  </a:lnTo>
                  <a:lnTo>
                    <a:pt x="256940" y="4131"/>
                  </a:lnTo>
                  <a:lnTo>
                    <a:pt x="250339" y="2749"/>
                  </a:lnTo>
                  <a:lnTo>
                    <a:pt x="244034" y="1829"/>
                  </a:lnTo>
                  <a:lnTo>
                    <a:pt x="236972" y="1214"/>
                  </a:lnTo>
                  <a:lnTo>
                    <a:pt x="229407" y="805"/>
                  </a:lnTo>
                  <a:lnTo>
                    <a:pt x="214334" y="350"/>
                  </a:lnTo>
                  <a:lnTo>
                    <a:pt x="183229" y="34"/>
                  </a:lnTo>
                  <a:lnTo>
                    <a:pt x="165814" y="0"/>
                  </a:lnTo>
                  <a:lnTo>
                    <a:pt x="154320" y="2532"/>
                  </a:lnTo>
                  <a:lnTo>
                    <a:pt x="143815" y="5880"/>
                  </a:lnTo>
                  <a:lnTo>
                    <a:pt x="132545" y="7765"/>
                  </a:lnTo>
                  <a:lnTo>
                    <a:pt x="129310" y="8030"/>
                  </a:lnTo>
                  <a:lnTo>
                    <a:pt x="119980" y="855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3"/>
            <p:cNvSpPr/>
            <p:nvPr/>
          </p:nvSpPr>
          <p:spPr>
            <a:xfrm>
              <a:off x="1983140" y="3746182"/>
              <a:ext cx="394300" cy="205741"/>
            </a:xfrm>
            <a:custGeom>
              <a:avLst/>
              <a:gdLst/>
              <a:ahLst/>
              <a:cxnLst/>
              <a:rect l="0" t="0" r="0" b="0"/>
              <a:pathLst>
                <a:path w="394300" h="205741">
                  <a:moveTo>
                    <a:pt x="231422" y="0"/>
                  </a:moveTo>
                  <a:lnTo>
                    <a:pt x="223202" y="0"/>
                  </a:lnTo>
                  <a:lnTo>
                    <a:pt x="222954" y="4551"/>
                  </a:lnTo>
                  <a:lnTo>
                    <a:pt x="221967" y="6844"/>
                  </a:lnTo>
                  <a:lnTo>
                    <a:pt x="218330" y="11932"/>
                  </a:lnTo>
                  <a:lnTo>
                    <a:pt x="210998" y="17368"/>
                  </a:lnTo>
                  <a:lnTo>
                    <a:pt x="201390" y="22959"/>
                  </a:lnTo>
                  <a:lnTo>
                    <a:pt x="190769" y="28619"/>
                  </a:lnTo>
                  <a:lnTo>
                    <a:pt x="185270" y="32414"/>
                  </a:lnTo>
                  <a:lnTo>
                    <a:pt x="179699" y="36850"/>
                  </a:lnTo>
                  <a:lnTo>
                    <a:pt x="174080" y="41711"/>
                  </a:lnTo>
                  <a:lnTo>
                    <a:pt x="168429" y="45905"/>
                  </a:lnTo>
                  <a:lnTo>
                    <a:pt x="162757" y="49654"/>
                  </a:lnTo>
                  <a:lnTo>
                    <a:pt x="157070" y="53105"/>
                  </a:lnTo>
                  <a:lnTo>
                    <a:pt x="143132" y="62020"/>
                  </a:lnTo>
                  <a:lnTo>
                    <a:pt x="135414" y="67064"/>
                  </a:lnTo>
                  <a:lnTo>
                    <a:pt x="128364" y="71379"/>
                  </a:lnTo>
                  <a:lnTo>
                    <a:pt x="121760" y="75209"/>
                  </a:lnTo>
                  <a:lnTo>
                    <a:pt x="115451" y="78714"/>
                  </a:lnTo>
                  <a:lnTo>
                    <a:pt x="108388" y="82956"/>
                  </a:lnTo>
                  <a:lnTo>
                    <a:pt x="92920" y="92749"/>
                  </a:lnTo>
                  <a:lnTo>
                    <a:pt x="85748" y="97076"/>
                  </a:lnTo>
                  <a:lnTo>
                    <a:pt x="79061" y="100912"/>
                  </a:lnTo>
                  <a:lnTo>
                    <a:pt x="66551" y="107715"/>
                  </a:lnTo>
                  <a:lnTo>
                    <a:pt x="54641" y="113913"/>
                  </a:lnTo>
                  <a:lnTo>
                    <a:pt x="45538" y="119843"/>
                  </a:lnTo>
                  <a:lnTo>
                    <a:pt x="37364" y="125654"/>
                  </a:lnTo>
                  <a:lnTo>
                    <a:pt x="27382" y="131411"/>
                  </a:lnTo>
                  <a:lnTo>
                    <a:pt x="19135" y="134605"/>
                  </a:lnTo>
                  <a:lnTo>
                    <a:pt x="15602" y="135457"/>
                  </a:lnTo>
                  <a:lnTo>
                    <a:pt x="13247" y="136977"/>
                  </a:lnTo>
                  <a:lnTo>
                    <a:pt x="11677" y="138943"/>
                  </a:lnTo>
                  <a:lnTo>
                    <a:pt x="10630" y="141206"/>
                  </a:lnTo>
                  <a:lnTo>
                    <a:pt x="8980" y="142715"/>
                  </a:lnTo>
                  <a:lnTo>
                    <a:pt x="6928" y="143721"/>
                  </a:lnTo>
                  <a:lnTo>
                    <a:pt x="4606" y="144392"/>
                  </a:lnTo>
                  <a:lnTo>
                    <a:pt x="3059" y="145791"/>
                  </a:lnTo>
                  <a:lnTo>
                    <a:pt x="2027" y="147677"/>
                  </a:lnTo>
                  <a:lnTo>
                    <a:pt x="372" y="152996"/>
                  </a:lnTo>
                  <a:lnTo>
                    <a:pt x="85" y="158468"/>
                  </a:lnTo>
                  <a:lnTo>
                    <a:pt x="0" y="161571"/>
                  </a:lnTo>
                  <a:lnTo>
                    <a:pt x="941" y="162007"/>
                  </a:lnTo>
                  <a:lnTo>
                    <a:pt x="7348" y="162763"/>
                  </a:lnTo>
                  <a:lnTo>
                    <a:pt x="12736" y="167395"/>
                  </a:lnTo>
                  <a:lnTo>
                    <a:pt x="16099" y="168746"/>
                  </a:lnTo>
                  <a:lnTo>
                    <a:pt x="24915" y="170249"/>
                  </a:lnTo>
                  <a:lnTo>
                    <a:pt x="35184" y="170916"/>
                  </a:lnTo>
                  <a:lnTo>
                    <a:pt x="47050" y="171213"/>
                  </a:lnTo>
                  <a:lnTo>
                    <a:pt x="211104" y="171450"/>
                  </a:lnTo>
                  <a:lnTo>
                    <a:pt x="219782" y="172403"/>
                  </a:lnTo>
                  <a:lnTo>
                    <a:pt x="227472" y="173990"/>
                  </a:lnTo>
                  <a:lnTo>
                    <a:pt x="234504" y="176001"/>
                  </a:lnTo>
                  <a:lnTo>
                    <a:pt x="242049" y="177341"/>
                  </a:lnTo>
                  <a:lnTo>
                    <a:pt x="249937" y="178235"/>
                  </a:lnTo>
                  <a:lnTo>
                    <a:pt x="258053" y="178831"/>
                  </a:lnTo>
                  <a:lnTo>
                    <a:pt x="265368" y="180181"/>
                  </a:lnTo>
                  <a:lnTo>
                    <a:pt x="272150" y="182033"/>
                  </a:lnTo>
                  <a:lnTo>
                    <a:pt x="278577" y="184220"/>
                  </a:lnTo>
                  <a:lnTo>
                    <a:pt x="285718" y="185679"/>
                  </a:lnTo>
                  <a:lnTo>
                    <a:pt x="293337" y="186651"/>
                  </a:lnTo>
                  <a:lnTo>
                    <a:pt x="301274" y="187299"/>
                  </a:lnTo>
                  <a:lnTo>
                    <a:pt x="308470" y="188684"/>
                  </a:lnTo>
                  <a:lnTo>
                    <a:pt x="315172" y="190559"/>
                  </a:lnTo>
                  <a:lnTo>
                    <a:pt x="321545" y="192762"/>
                  </a:lnTo>
                  <a:lnTo>
                    <a:pt x="333707" y="195209"/>
                  </a:lnTo>
                  <a:lnTo>
                    <a:pt x="339617" y="195862"/>
                  </a:lnTo>
                  <a:lnTo>
                    <a:pt x="348724" y="199127"/>
                  </a:lnTo>
                  <a:lnTo>
                    <a:pt x="352486" y="201332"/>
                  </a:lnTo>
                  <a:lnTo>
                    <a:pt x="361745" y="203781"/>
                  </a:lnTo>
                  <a:lnTo>
                    <a:pt x="372211" y="204869"/>
                  </a:lnTo>
                  <a:lnTo>
                    <a:pt x="383212" y="205353"/>
                  </a:lnTo>
                  <a:lnTo>
                    <a:pt x="394299" y="20574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4"/>
            <p:cNvSpPr/>
            <p:nvPr/>
          </p:nvSpPr>
          <p:spPr>
            <a:xfrm>
              <a:off x="2506075" y="3609022"/>
              <a:ext cx="347356" cy="394336"/>
            </a:xfrm>
            <a:custGeom>
              <a:avLst/>
              <a:gdLst/>
              <a:ahLst/>
              <a:cxnLst/>
              <a:rect l="0" t="0" r="0" b="0"/>
              <a:pathLst>
                <a:path w="347356" h="394336">
                  <a:moveTo>
                    <a:pt x="119967" y="0"/>
                  </a:moveTo>
                  <a:lnTo>
                    <a:pt x="112586" y="0"/>
                  </a:lnTo>
                  <a:lnTo>
                    <a:pt x="104786" y="6844"/>
                  </a:lnTo>
                  <a:lnTo>
                    <a:pt x="99567" y="11932"/>
                  </a:lnTo>
                  <a:lnTo>
                    <a:pt x="94073" y="19908"/>
                  </a:lnTo>
                  <a:lnTo>
                    <a:pt x="87504" y="29803"/>
                  </a:lnTo>
                  <a:lnTo>
                    <a:pt x="78234" y="40551"/>
                  </a:lnTo>
                  <a:lnTo>
                    <a:pt x="67764" y="51678"/>
                  </a:lnTo>
                  <a:lnTo>
                    <a:pt x="62305" y="57312"/>
                  </a:lnTo>
                  <a:lnTo>
                    <a:pt x="56761" y="63925"/>
                  </a:lnTo>
                  <a:lnTo>
                    <a:pt x="51159" y="71192"/>
                  </a:lnTo>
                  <a:lnTo>
                    <a:pt x="45520" y="78894"/>
                  </a:lnTo>
                  <a:lnTo>
                    <a:pt x="34174" y="95072"/>
                  </a:lnTo>
                  <a:lnTo>
                    <a:pt x="28482" y="103386"/>
                  </a:lnTo>
                  <a:lnTo>
                    <a:pt x="23735" y="111786"/>
                  </a:lnTo>
                  <a:lnTo>
                    <a:pt x="19617" y="120244"/>
                  </a:lnTo>
                  <a:lnTo>
                    <a:pt x="15919" y="128740"/>
                  </a:lnTo>
                  <a:lnTo>
                    <a:pt x="12502" y="137262"/>
                  </a:lnTo>
                  <a:lnTo>
                    <a:pt x="6165" y="154351"/>
                  </a:lnTo>
                  <a:lnTo>
                    <a:pt x="4094" y="162908"/>
                  </a:lnTo>
                  <a:lnTo>
                    <a:pt x="2713" y="171470"/>
                  </a:lnTo>
                  <a:lnTo>
                    <a:pt x="1793" y="180036"/>
                  </a:lnTo>
                  <a:lnTo>
                    <a:pt x="1179" y="187652"/>
                  </a:lnTo>
                  <a:lnTo>
                    <a:pt x="770" y="194634"/>
                  </a:lnTo>
                  <a:lnTo>
                    <a:pt x="497" y="201193"/>
                  </a:lnTo>
                  <a:lnTo>
                    <a:pt x="194" y="216102"/>
                  </a:lnTo>
                  <a:lnTo>
                    <a:pt x="0" y="244405"/>
                  </a:lnTo>
                  <a:lnTo>
                    <a:pt x="936" y="251519"/>
                  </a:lnTo>
                  <a:lnTo>
                    <a:pt x="2513" y="259120"/>
                  </a:lnTo>
                  <a:lnTo>
                    <a:pt x="4517" y="267044"/>
                  </a:lnTo>
                  <a:lnTo>
                    <a:pt x="6805" y="274232"/>
                  </a:lnTo>
                  <a:lnTo>
                    <a:pt x="9283" y="280929"/>
                  </a:lnTo>
                  <a:lnTo>
                    <a:pt x="11888" y="287298"/>
                  </a:lnTo>
                  <a:lnTo>
                    <a:pt x="14782" y="299456"/>
                  </a:lnTo>
                  <a:lnTo>
                    <a:pt x="15554" y="305365"/>
                  </a:lnTo>
                  <a:lnTo>
                    <a:pt x="17973" y="310256"/>
                  </a:lnTo>
                  <a:lnTo>
                    <a:pt x="21491" y="314470"/>
                  </a:lnTo>
                  <a:lnTo>
                    <a:pt x="30480" y="322644"/>
                  </a:lnTo>
                  <a:lnTo>
                    <a:pt x="40825" y="332628"/>
                  </a:lnTo>
                  <a:lnTo>
                    <a:pt x="46251" y="337004"/>
                  </a:lnTo>
                  <a:lnTo>
                    <a:pt x="51773" y="340875"/>
                  </a:lnTo>
                  <a:lnTo>
                    <a:pt x="57359" y="344407"/>
                  </a:lnTo>
                  <a:lnTo>
                    <a:pt x="63941" y="347715"/>
                  </a:lnTo>
                  <a:lnTo>
                    <a:pt x="71186" y="350873"/>
                  </a:lnTo>
                  <a:lnTo>
                    <a:pt x="78874" y="353930"/>
                  </a:lnTo>
                  <a:lnTo>
                    <a:pt x="85904" y="356921"/>
                  </a:lnTo>
                  <a:lnTo>
                    <a:pt x="98796" y="362784"/>
                  </a:lnTo>
                  <a:lnTo>
                    <a:pt x="105852" y="365681"/>
                  </a:lnTo>
                  <a:lnTo>
                    <a:pt x="113415" y="368565"/>
                  </a:lnTo>
                  <a:lnTo>
                    <a:pt x="121314" y="371440"/>
                  </a:lnTo>
                  <a:lnTo>
                    <a:pt x="129437" y="373357"/>
                  </a:lnTo>
                  <a:lnTo>
                    <a:pt x="137710" y="374635"/>
                  </a:lnTo>
                  <a:lnTo>
                    <a:pt x="146083" y="375487"/>
                  </a:lnTo>
                  <a:lnTo>
                    <a:pt x="154523" y="375102"/>
                  </a:lnTo>
                  <a:lnTo>
                    <a:pt x="163007" y="373893"/>
                  </a:lnTo>
                  <a:lnTo>
                    <a:pt x="171520" y="372134"/>
                  </a:lnTo>
                  <a:lnTo>
                    <a:pt x="180053" y="370962"/>
                  </a:lnTo>
                  <a:lnTo>
                    <a:pt x="188600" y="370181"/>
                  </a:lnTo>
                  <a:lnTo>
                    <a:pt x="197154" y="369660"/>
                  </a:lnTo>
                  <a:lnTo>
                    <a:pt x="205715" y="368360"/>
                  </a:lnTo>
                  <a:lnTo>
                    <a:pt x="214280" y="366541"/>
                  </a:lnTo>
                  <a:lnTo>
                    <a:pt x="222847" y="364376"/>
                  </a:lnTo>
                  <a:lnTo>
                    <a:pt x="230464" y="361980"/>
                  </a:lnTo>
                  <a:lnTo>
                    <a:pt x="237447" y="359430"/>
                  </a:lnTo>
                  <a:lnTo>
                    <a:pt x="244007" y="356777"/>
                  </a:lnTo>
                  <a:lnTo>
                    <a:pt x="258916" y="351290"/>
                  </a:lnTo>
                  <a:lnTo>
                    <a:pt x="266892" y="348494"/>
                  </a:lnTo>
                  <a:lnTo>
                    <a:pt x="274114" y="344724"/>
                  </a:lnTo>
                  <a:lnTo>
                    <a:pt x="280834" y="340306"/>
                  </a:lnTo>
                  <a:lnTo>
                    <a:pt x="287220" y="335456"/>
                  </a:lnTo>
                  <a:lnTo>
                    <a:pt x="293381" y="330317"/>
                  </a:lnTo>
                  <a:lnTo>
                    <a:pt x="299394" y="324987"/>
                  </a:lnTo>
                  <a:lnTo>
                    <a:pt x="311155" y="313983"/>
                  </a:lnTo>
                  <a:lnTo>
                    <a:pt x="322732" y="302743"/>
                  </a:lnTo>
                  <a:lnTo>
                    <a:pt x="331687" y="291398"/>
                  </a:lnTo>
                  <a:lnTo>
                    <a:pt x="335409" y="285705"/>
                  </a:lnTo>
                  <a:lnTo>
                    <a:pt x="339544" y="274300"/>
                  </a:lnTo>
                  <a:lnTo>
                    <a:pt x="340646" y="268592"/>
                  </a:lnTo>
                  <a:lnTo>
                    <a:pt x="344412" y="259709"/>
                  </a:lnTo>
                  <a:lnTo>
                    <a:pt x="346749" y="256007"/>
                  </a:lnTo>
                  <a:lnTo>
                    <a:pt x="347355" y="251634"/>
                  </a:lnTo>
                  <a:lnTo>
                    <a:pt x="345488" y="241695"/>
                  </a:lnTo>
                  <a:lnTo>
                    <a:pt x="341484" y="230928"/>
                  </a:lnTo>
                  <a:lnTo>
                    <a:pt x="336529" y="220745"/>
                  </a:lnTo>
                  <a:lnTo>
                    <a:pt x="331152" y="213044"/>
                  </a:lnTo>
                  <a:lnTo>
                    <a:pt x="323047" y="206446"/>
                  </a:lnTo>
                  <a:lnTo>
                    <a:pt x="318219" y="203353"/>
                  </a:lnTo>
                  <a:lnTo>
                    <a:pt x="314047" y="202244"/>
                  </a:lnTo>
                  <a:lnTo>
                    <a:pt x="310314" y="202457"/>
                  </a:lnTo>
                  <a:lnTo>
                    <a:pt x="306872" y="203551"/>
                  </a:lnTo>
                  <a:lnTo>
                    <a:pt x="301721" y="204281"/>
                  </a:lnTo>
                  <a:lnTo>
                    <a:pt x="295428" y="204768"/>
                  </a:lnTo>
                  <a:lnTo>
                    <a:pt x="288376" y="205092"/>
                  </a:lnTo>
                  <a:lnTo>
                    <a:pt x="280817" y="207213"/>
                  </a:lnTo>
                  <a:lnTo>
                    <a:pt x="272921" y="210532"/>
                  </a:lnTo>
                  <a:lnTo>
                    <a:pt x="264799" y="214650"/>
                  </a:lnTo>
                  <a:lnTo>
                    <a:pt x="256526" y="219300"/>
                  </a:lnTo>
                  <a:lnTo>
                    <a:pt x="248154" y="224305"/>
                  </a:lnTo>
                  <a:lnTo>
                    <a:pt x="239715" y="229547"/>
                  </a:lnTo>
                  <a:lnTo>
                    <a:pt x="231231" y="235899"/>
                  </a:lnTo>
                  <a:lnTo>
                    <a:pt x="222718" y="242991"/>
                  </a:lnTo>
                  <a:lnTo>
                    <a:pt x="214185" y="250576"/>
                  </a:lnTo>
                  <a:lnTo>
                    <a:pt x="206592" y="258491"/>
                  </a:lnTo>
                  <a:lnTo>
                    <a:pt x="199624" y="266625"/>
                  </a:lnTo>
                  <a:lnTo>
                    <a:pt x="193074" y="274905"/>
                  </a:lnTo>
                  <a:lnTo>
                    <a:pt x="186803" y="282330"/>
                  </a:lnTo>
                  <a:lnTo>
                    <a:pt x="180717" y="289185"/>
                  </a:lnTo>
                  <a:lnTo>
                    <a:pt x="168874" y="301882"/>
                  </a:lnTo>
                  <a:lnTo>
                    <a:pt x="157261" y="313874"/>
                  </a:lnTo>
                  <a:lnTo>
                    <a:pt x="148290" y="325555"/>
                  </a:lnTo>
                  <a:lnTo>
                    <a:pt x="144564" y="331337"/>
                  </a:lnTo>
                  <a:lnTo>
                    <a:pt x="140424" y="342841"/>
                  </a:lnTo>
                  <a:lnTo>
                    <a:pt x="138584" y="354304"/>
                  </a:lnTo>
                  <a:lnTo>
                    <a:pt x="137766" y="365748"/>
                  </a:lnTo>
                  <a:lnTo>
                    <a:pt x="137403" y="374645"/>
                  </a:lnTo>
                  <a:lnTo>
                    <a:pt x="137198" y="385009"/>
                  </a:lnTo>
                  <a:lnTo>
                    <a:pt x="137169" y="388117"/>
                  </a:lnTo>
                  <a:lnTo>
                    <a:pt x="138103" y="390190"/>
                  </a:lnTo>
                  <a:lnTo>
                    <a:pt x="139678" y="391572"/>
                  </a:lnTo>
                  <a:lnTo>
                    <a:pt x="144498" y="393789"/>
                  </a:lnTo>
                  <a:lnTo>
                    <a:pt x="154853" y="394263"/>
                  </a:lnTo>
                  <a:lnTo>
                    <a:pt x="162829" y="3943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5"/>
            <p:cNvSpPr/>
            <p:nvPr/>
          </p:nvSpPr>
          <p:spPr>
            <a:xfrm>
              <a:off x="3028950" y="3540442"/>
              <a:ext cx="1611630" cy="1423036"/>
            </a:xfrm>
            <a:custGeom>
              <a:avLst/>
              <a:gdLst/>
              <a:ahLst/>
              <a:cxnLst/>
              <a:rect l="0" t="0" r="0" b="0"/>
              <a:pathLst>
                <a:path w="1611630" h="1423036">
                  <a:moveTo>
                    <a:pt x="1611629" y="0"/>
                  </a:moveTo>
                  <a:lnTo>
                    <a:pt x="1595781" y="0"/>
                  </a:lnTo>
                  <a:lnTo>
                    <a:pt x="1590318" y="4551"/>
                  </a:lnTo>
                  <a:lnTo>
                    <a:pt x="1582666" y="16483"/>
                  </a:lnTo>
                  <a:lnTo>
                    <a:pt x="1578033" y="20513"/>
                  </a:lnTo>
                  <a:lnTo>
                    <a:pt x="1550066" y="38907"/>
                  </a:lnTo>
                  <a:lnTo>
                    <a:pt x="1507602" y="78713"/>
                  </a:lnTo>
                  <a:lnTo>
                    <a:pt x="1462564" y="118348"/>
                  </a:lnTo>
                  <a:lnTo>
                    <a:pt x="1412640" y="158526"/>
                  </a:lnTo>
                  <a:lnTo>
                    <a:pt x="1373070" y="191857"/>
                  </a:lnTo>
                  <a:lnTo>
                    <a:pt x="1331184" y="225862"/>
                  </a:lnTo>
                  <a:lnTo>
                    <a:pt x="1288610" y="264619"/>
                  </a:lnTo>
                  <a:lnTo>
                    <a:pt x="1241283" y="306265"/>
                  </a:lnTo>
                  <a:lnTo>
                    <a:pt x="1088662" y="434353"/>
                  </a:lnTo>
                  <a:lnTo>
                    <a:pt x="1054397" y="465461"/>
                  </a:lnTo>
                  <a:lnTo>
                    <a:pt x="1019166" y="497384"/>
                  </a:lnTo>
                  <a:lnTo>
                    <a:pt x="981282" y="527448"/>
                  </a:lnTo>
                  <a:lnTo>
                    <a:pt x="942220" y="556684"/>
                  </a:lnTo>
                  <a:lnTo>
                    <a:pt x="902634" y="586505"/>
                  </a:lnTo>
                  <a:lnTo>
                    <a:pt x="862815" y="618809"/>
                  </a:lnTo>
                  <a:lnTo>
                    <a:pt x="825433" y="652216"/>
                  </a:lnTo>
                  <a:lnTo>
                    <a:pt x="788816" y="686114"/>
                  </a:lnTo>
                  <a:lnTo>
                    <a:pt x="710982" y="754442"/>
                  </a:lnTo>
                  <a:lnTo>
                    <a:pt x="671274" y="789650"/>
                  </a:lnTo>
                  <a:lnTo>
                    <a:pt x="631401" y="827523"/>
                  </a:lnTo>
                  <a:lnTo>
                    <a:pt x="588915" y="864041"/>
                  </a:lnTo>
                  <a:lnTo>
                    <a:pt x="545585" y="899321"/>
                  </a:lnTo>
                  <a:lnTo>
                    <a:pt x="504102" y="934050"/>
                  </a:lnTo>
                  <a:lnTo>
                    <a:pt x="463440" y="971076"/>
                  </a:lnTo>
                  <a:lnTo>
                    <a:pt x="405603" y="1026866"/>
                  </a:lnTo>
                  <a:lnTo>
                    <a:pt x="368863" y="1062175"/>
                  </a:lnTo>
                  <a:lnTo>
                    <a:pt x="330308" y="1096918"/>
                  </a:lnTo>
                  <a:lnTo>
                    <a:pt x="296029" y="1131410"/>
                  </a:lnTo>
                  <a:lnTo>
                    <a:pt x="263966" y="1165788"/>
                  </a:lnTo>
                  <a:lnTo>
                    <a:pt x="199355" y="1231886"/>
                  </a:lnTo>
                  <a:lnTo>
                    <a:pt x="154953" y="1274006"/>
                  </a:lnTo>
                  <a:lnTo>
                    <a:pt x="114174" y="1310616"/>
                  </a:lnTo>
                  <a:lnTo>
                    <a:pt x="80501" y="1345593"/>
                  </a:lnTo>
                  <a:lnTo>
                    <a:pt x="41574" y="1388354"/>
                  </a:lnTo>
                  <a:lnTo>
                    <a:pt x="0" y="142303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6"/>
            <p:cNvSpPr/>
            <p:nvPr/>
          </p:nvSpPr>
          <p:spPr>
            <a:xfrm>
              <a:off x="2943225" y="3849052"/>
              <a:ext cx="1860233" cy="1868806"/>
            </a:xfrm>
            <a:custGeom>
              <a:avLst/>
              <a:gdLst/>
              <a:ahLst/>
              <a:cxnLst/>
              <a:rect l="0" t="0" r="0" b="0"/>
              <a:pathLst>
                <a:path w="1860233" h="1868806">
                  <a:moveTo>
                    <a:pt x="1860232" y="0"/>
                  </a:moveTo>
                  <a:lnTo>
                    <a:pt x="1835368" y="23911"/>
                  </a:lnTo>
                  <a:lnTo>
                    <a:pt x="1777548" y="72102"/>
                  </a:lnTo>
                  <a:lnTo>
                    <a:pt x="1682743" y="148796"/>
                  </a:lnTo>
                  <a:lnTo>
                    <a:pt x="1631007" y="196594"/>
                  </a:lnTo>
                  <a:lnTo>
                    <a:pt x="1578001" y="243881"/>
                  </a:lnTo>
                  <a:lnTo>
                    <a:pt x="1538263" y="276032"/>
                  </a:lnTo>
                  <a:lnTo>
                    <a:pt x="1496155" y="310323"/>
                  </a:lnTo>
                  <a:lnTo>
                    <a:pt x="1390130" y="406367"/>
                  </a:lnTo>
                  <a:lnTo>
                    <a:pt x="1342688" y="446038"/>
                  </a:lnTo>
                  <a:lnTo>
                    <a:pt x="1293980" y="485894"/>
                  </a:lnTo>
                  <a:lnTo>
                    <a:pt x="1222765" y="546770"/>
                  </a:lnTo>
                  <a:lnTo>
                    <a:pt x="1096871" y="657731"/>
                  </a:lnTo>
                  <a:lnTo>
                    <a:pt x="1048203" y="703170"/>
                  </a:lnTo>
                  <a:lnTo>
                    <a:pt x="950319" y="798981"/>
                  </a:lnTo>
                  <a:lnTo>
                    <a:pt x="642928" y="1105866"/>
                  </a:lnTo>
                  <a:lnTo>
                    <a:pt x="594038" y="1157293"/>
                  </a:lnTo>
                  <a:lnTo>
                    <a:pt x="500563" y="1260159"/>
                  </a:lnTo>
                  <a:lnTo>
                    <a:pt x="367497" y="1409912"/>
                  </a:lnTo>
                  <a:lnTo>
                    <a:pt x="329067" y="1456573"/>
                  </a:lnTo>
                  <a:lnTo>
                    <a:pt x="291984" y="1502711"/>
                  </a:lnTo>
                  <a:lnTo>
                    <a:pt x="203103" y="1608199"/>
                  </a:lnTo>
                  <a:lnTo>
                    <a:pt x="158074" y="1666600"/>
                  </a:lnTo>
                  <a:lnTo>
                    <a:pt x="119121" y="1717029"/>
                  </a:lnTo>
                  <a:lnTo>
                    <a:pt x="83449" y="1762133"/>
                  </a:lnTo>
                  <a:lnTo>
                    <a:pt x="50950" y="1812245"/>
                  </a:lnTo>
                  <a:lnTo>
                    <a:pt x="32135" y="1839664"/>
                  </a:lnTo>
                  <a:lnTo>
                    <a:pt x="0" y="1868805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7"/>
            <p:cNvSpPr/>
            <p:nvPr/>
          </p:nvSpPr>
          <p:spPr>
            <a:xfrm>
              <a:off x="3245520" y="4397692"/>
              <a:ext cx="1712243" cy="1916213"/>
            </a:xfrm>
            <a:custGeom>
              <a:avLst/>
              <a:gdLst/>
              <a:ahLst/>
              <a:cxnLst/>
              <a:rect l="0" t="0" r="0" b="0"/>
              <a:pathLst>
                <a:path w="1712243" h="1916213">
                  <a:moveTo>
                    <a:pt x="1712242" y="0"/>
                  </a:moveTo>
                  <a:lnTo>
                    <a:pt x="1707692" y="0"/>
                  </a:lnTo>
                  <a:lnTo>
                    <a:pt x="1705398" y="1905"/>
                  </a:lnTo>
                  <a:lnTo>
                    <a:pt x="1697620" y="11783"/>
                  </a:lnTo>
                  <a:lnTo>
                    <a:pt x="1694874" y="13570"/>
                  </a:lnTo>
                  <a:lnTo>
                    <a:pt x="1692091" y="14762"/>
                  </a:lnTo>
                  <a:lnTo>
                    <a:pt x="1683918" y="23706"/>
                  </a:lnTo>
                  <a:lnTo>
                    <a:pt x="1658599" y="52731"/>
                  </a:lnTo>
                  <a:lnTo>
                    <a:pt x="1605789" y="99548"/>
                  </a:lnTo>
                  <a:lnTo>
                    <a:pt x="1562908" y="136176"/>
                  </a:lnTo>
                  <a:lnTo>
                    <a:pt x="1511467" y="176239"/>
                  </a:lnTo>
                  <a:lnTo>
                    <a:pt x="1472514" y="207869"/>
                  </a:lnTo>
                  <a:lnTo>
                    <a:pt x="1429801" y="240976"/>
                  </a:lnTo>
                  <a:lnTo>
                    <a:pt x="1387958" y="277281"/>
                  </a:lnTo>
                  <a:lnTo>
                    <a:pt x="1345231" y="317546"/>
                  </a:lnTo>
                  <a:lnTo>
                    <a:pt x="1297665" y="364017"/>
                  </a:lnTo>
                  <a:lnTo>
                    <a:pt x="1247951" y="408165"/>
                  </a:lnTo>
                  <a:lnTo>
                    <a:pt x="1197280" y="450965"/>
                  </a:lnTo>
                  <a:lnTo>
                    <a:pt x="1146185" y="495386"/>
                  </a:lnTo>
                  <a:lnTo>
                    <a:pt x="1094901" y="543069"/>
                  </a:lnTo>
                  <a:lnTo>
                    <a:pt x="1042581" y="592837"/>
                  </a:lnTo>
                  <a:lnTo>
                    <a:pt x="960527" y="669050"/>
                  </a:lnTo>
                  <a:lnTo>
                    <a:pt x="880547" y="745925"/>
                  </a:lnTo>
                  <a:lnTo>
                    <a:pt x="825074" y="797295"/>
                  </a:lnTo>
                  <a:lnTo>
                    <a:pt x="797900" y="823947"/>
                  </a:lnTo>
                  <a:lnTo>
                    <a:pt x="744846" y="878961"/>
                  </a:lnTo>
                  <a:lnTo>
                    <a:pt x="692691" y="937702"/>
                  </a:lnTo>
                  <a:lnTo>
                    <a:pt x="640935" y="997782"/>
                  </a:lnTo>
                  <a:lnTo>
                    <a:pt x="486397" y="1172322"/>
                  </a:lnTo>
                  <a:lnTo>
                    <a:pt x="410181" y="1263131"/>
                  </a:lnTo>
                  <a:lnTo>
                    <a:pt x="362341" y="1321805"/>
                  </a:lnTo>
                  <a:lnTo>
                    <a:pt x="318219" y="1379631"/>
                  </a:lnTo>
                  <a:lnTo>
                    <a:pt x="277336" y="1437082"/>
                  </a:lnTo>
                  <a:lnTo>
                    <a:pt x="240116" y="1494366"/>
                  </a:lnTo>
                  <a:lnTo>
                    <a:pt x="201984" y="1549035"/>
                  </a:lnTo>
                  <a:lnTo>
                    <a:pt x="164716" y="1601908"/>
                  </a:lnTo>
                  <a:lnTo>
                    <a:pt x="132278" y="1653982"/>
                  </a:lnTo>
                  <a:lnTo>
                    <a:pt x="104526" y="1703161"/>
                  </a:lnTo>
                  <a:lnTo>
                    <a:pt x="70022" y="1768608"/>
                  </a:lnTo>
                  <a:lnTo>
                    <a:pt x="44241" y="1821654"/>
                  </a:lnTo>
                  <a:lnTo>
                    <a:pt x="18463" y="1877695"/>
                  </a:lnTo>
                  <a:lnTo>
                    <a:pt x="0" y="1915627"/>
                  </a:lnTo>
                  <a:lnTo>
                    <a:pt x="200" y="1916212"/>
                  </a:lnTo>
                  <a:lnTo>
                    <a:pt x="1286" y="1915650"/>
                  </a:lnTo>
                  <a:lnTo>
                    <a:pt x="2962" y="1914323"/>
                  </a:lnTo>
                  <a:lnTo>
                    <a:pt x="4079" y="1912485"/>
                  </a:lnTo>
                  <a:lnTo>
                    <a:pt x="14887" y="188595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8"/>
            <p:cNvSpPr/>
            <p:nvPr/>
          </p:nvSpPr>
          <p:spPr>
            <a:xfrm>
              <a:off x="3809371" y="4886356"/>
              <a:ext cx="1319530" cy="1411912"/>
            </a:xfrm>
            <a:custGeom>
              <a:avLst/>
              <a:gdLst/>
              <a:ahLst/>
              <a:cxnLst/>
              <a:rect l="0" t="0" r="0" b="0"/>
              <a:pathLst>
                <a:path w="1319530" h="1411912">
                  <a:moveTo>
                    <a:pt x="1234116" y="8541"/>
                  </a:moveTo>
                  <a:lnTo>
                    <a:pt x="1243218" y="8541"/>
                  </a:lnTo>
                  <a:lnTo>
                    <a:pt x="1282696" y="498"/>
                  </a:lnTo>
                  <a:lnTo>
                    <a:pt x="1316287" y="0"/>
                  </a:lnTo>
                  <a:lnTo>
                    <a:pt x="1317472" y="942"/>
                  </a:lnTo>
                  <a:lnTo>
                    <a:pt x="1318261" y="2523"/>
                  </a:lnTo>
                  <a:lnTo>
                    <a:pt x="1319139" y="6818"/>
                  </a:lnTo>
                  <a:lnTo>
                    <a:pt x="1319529" y="11903"/>
                  </a:lnTo>
                  <a:lnTo>
                    <a:pt x="1312083" y="22418"/>
                  </a:lnTo>
                  <a:lnTo>
                    <a:pt x="1289285" y="44403"/>
                  </a:lnTo>
                  <a:lnTo>
                    <a:pt x="1242897" y="81982"/>
                  </a:lnTo>
                  <a:lnTo>
                    <a:pt x="1210714" y="103729"/>
                  </a:lnTo>
                  <a:lnTo>
                    <a:pt x="1175138" y="127047"/>
                  </a:lnTo>
                  <a:lnTo>
                    <a:pt x="1140276" y="153285"/>
                  </a:lnTo>
                  <a:lnTo>
                    <a:pt x="1079417" y="199383"/>
                  </a:lnTo>
                  <a:lnTo>
                    <a:pt x="1057641" y="216732"/>
                  </a:lnTo>
                  <a:lnTo>
                    <a:pt x="965400" y="292482"/>
                  </a:lnTo>
                  <a:lnTo>
                    <a:pt x="940672" y="312135"/>
                  </a:lnTo>
                  <a:lnTo>
                    <a:pt x="890337" y="354292"/>
                  </a:lnTo>
                  <a:lnTo>
                    <a:pt x="864912" y="376202"/>
                  </a:lnTo>
                  <a:lnTo>
                    <a:pt x="839390" y="400333"/>
                  </a:lnTo>
                  <a:lnTo>
                    <a:pt x="813803" y="425946"/>
                  </a:lnTo>
                  <a:lnTo>
                    <a:pt x="788172" y="452546"/>
                  </a:lnTo>
                  <a:lnTo>
                    <a:pt x="761560" y="477899"/>
                  </a:lnTo>
                  <a:lnTo>
                    <a:pt x="734294" y="502422"/>
                  </a:lnTo>
                  <a:lnTo>
                    <a:pt x="706591" y="526390"/>
                  </a:lnTo>
                  <a:lnTo>
                    <a:pt x="679551" y="550941"/>
                  </a:lnTo>
                  <a:lnTo>
                    <a:pt x="626645" y="601080"/>
                  </a:lnTo>
                  <a:lnTo>
                    <a:pt x="548664" y="677503"/>
                  </a:lnTo>
                  <a:lnTo>
                    <a:pt x="523783" y="703119"/>
                  </a:lnTo>
                  <a:lnTo>
                    <a:pt x="475818" y="754440"/>
                  </a:lnTo>
                  <a:lnTo>
                    <a:pt x="382936" y="856284"/>
                  </a:lnTo>
                  <a:lnTo>
                    <a:pt x="337019" y="904111"/>
                  </a:lnTo>
                  <a:lnTo>
                    <a:pt x="316011" y="928485"/>
                  </a:lnTo>
                  <a:lnTo>
                    <a:pt x="296291" y="953307"/>
                  </a:lnTo>
                  <a:lnTo>
                    <a:pt x="277429" y="978428"/>
                  </a:lnTo>
                  <a:lnTo>
                    <a:pt x="241232" y="1024119"/>
                  </a:lnTo>
                  <a:lnTo>
                    <a:pt x="206094" y="1067604"/>
                  </a:lnTo>
                  <a:lnTo>
                    <a:pt x="171427" y="1112331"/>
                  </a:lnTo>
                  <a:lnTo>
                    <a:pt x="142050" y="1155070"/>
                  </a:lnTo>
                  <a:lnTo>
                    <a:pt x="104091" y="1214076"/>
                  </a:lnTo>
                  <a:lnTo>
                    <a:pt x="57131" y="1285214"/>
                  </a:lnTo>
                  <a:lnTo>
                    <a:pt x="31728" y="1327990"/>
                  </a:lnTo>
                  <a:lnTo>
                    <a:pt x="12137" y="1364795"/>
                  </a:lnTo>
                  <a:lnTo>
                    <a:pt x="5214" y="1383163"/>
                  </a:lnTo>
                  <a:lnTo>
                    <a:pt x="0" y="1411911"/>
                  </a:lnTo>
                  <a:lnTo>
                    <a:pt x="2360" y="1408231"/>
                  </a:lnTo>
                  <a:lnTo>
                    <a:pt x="7536" y="1400245"/>
                  </a:lnTo>
                  <a:lnTo>
                    <a:pt x="36318" y="1360411"/>
                  </a:lnTo>
                  <a:lnTo>
                    <a:pt x="69674" y="1306676"/>
                  </a:lnTo>
                  <a:lnTo>
                    <a:pt x="90158" y="1275100"/>
                  </a:lnTo>
                  <a:lnTo>
                    <a:pt x="118560" y="1234295"/>
                  </a:lnTo>
                  <a:lnTo>
                    <a:pt x="136334" y="1212450"/>
                  </a:lnTo>
                  <a:lnTo>
                    <a:pt x="162554" y="118297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9"/>
            <p:cNvSpPr/>
            <p:nvPr/>
          </p:nvSpPr>
          <p:spPr>
            <a:xfrm>
              <a:off x="4394340" y="5229932"/>
              <a:ext cx="1237933" cy="1353749"/>
            </a:xfrm>
            <a:custGeom>
              <a:avLst/>
              <a:gdLst/>
              <a:ahLst/>
              <a:cxnLst/>
              <a:rect l="0" t="0" r="0" b="0"/>
              <a:pathLst>
                <a:path w="1237933" h="1353749">
                  <a:moveTo>
                    <a:pt x="297675" y="196460"/>
                  </a:moveTo>
                  <a:lnTo>
                    <a:pt x="333799" y="174976"/>
                  </a:lnTo>
                  <a:lnTo>
                    <a:pt x="379710" y="148607"/>
                  </a:lnTo>
                  <a:lnTo>
                    <a:pt x="453269" y="108044"/>
                  </a:lnTo>
                  <a:lnTo>
                    <a:pt x="496685" y="85092"/>
                  </a:lnTo>
                  <a:lnTo>
                    <a:pt x="518931" y="73637"/>
                  </a:lnTo>
                  <a:lnTo>
                    <a:pt x="540429" y="63143"/>
                  </a:lnTo>
                  <a:lnTo>
                    <a:pt x="582095" y="43863"/>
                  </a:lnTo>
                  <a:lnTo>
                    <a:pt x="620299" y="28310"/>
                  </a:lnTo>
                  <a:lnTo>
                    <a:pt x="654423" y="15999"/>
                  </a:lnTo>
                  <a:lnTo>
                    <a:pt x="682290" y="7353"/>
                  </a:lnTo>
                  <a:lnTo>
                    <a:pt x="714847" y="1681"/>
                  </a:lnTo>
                  <a:lnTo>
                    <a:pt x="742591" y="0"/>
                  </a:lnTo>
                  <a:lnTo>
                    <a:pt x="749543" y="717"/>
                  </a:lnTo>
                  <a:lnTo>
                    <a:pt x="759808" y="4053"/>
                  </a:lnTo>
                  <a:lnTo>
                    <a:pt x="767545" y="8711"/>
                  </a:lnTo>
                  <a:lnTo>
                    <a:pt x="770941" y="11286"/>
                  </a:lnTo>
                  <a:lnTo>
                    <a:pt x="772253" y="14909"/>
                  </a:lnTo>
                  <a:lnTo>
                    <a:pt x="772175" y="19228"/>
                  </a:lnTo>
                  <a:lnTo>
                    <a:pt x="771171" y="24013"/>
                  </a:lnTo>
                  <a:lnTo>
                    <a:pt x="760655" y="44400"/>
                  </a:lnTo>
                  <a:lnTo>
                    <a:pt x="731287" y="84685"/>
                  </a:lnTo>
                  <a:lnTo>
                    <a:pt x="694017" y="124712"/>
                  </a:lnTo>
                  <a:lnTo>
                    <a:pt x="663374" y="156000"/>
                  </a:lnTo>
                  <a:lnTo>
                    <a:pt x="630705" y="191495"/>
                  </a:lnTo>
                  <a:lnTo>
                    <a:pt x="499979" y="340048"/>
                  </a:lnTo>
                  <a:lnTo>
                    <a:pt x="479217" y="362671"/>
                  </a:lnTo>
                  <a:lnTo>
                    <a:pt x="391143" y="456269"/>
                  </a:lnTo>
                  <a:lnTo>
                    <a:pt x="368559" y="481108"/>
                  </a:lnTo>
                  <a:lnTo>
                    <a:pt x="346836" y="507193"/>
                  </a:lnTo>
                  <a:lnTo>
                    <a:pt x="325686" y="534108"/>
                  </a:lnTo>
                  <a:lnTo>
                    <a:pt x="304919" y="561576"/>
                  </a:lnTo>
                  <a:lnTo>
                    <a:pt x="266604" y="614956"/>
                  </a:lnTo>
                  <a:lnTo>
                    <a:pt x="190890" y="723626"/>
                  </a:lnTo>
                  <a:lnTo>
                    <a:pt x="173145" y="750787"/>
                  </a:lnTo>
                  <a:lnTo>
                    <a:pt x="156552" y="777466"/>
                  </a:lnTo>
                  <a:lnTo>
                    <a:pt x="140728" y="803825"/>
                  </a:lnTo>
                  <a:lnTo>
                    <a:pt x="126368" y="829017"/>
                  </a:lnTo>
                  <a:lnTo>
                    <a:pt x="100253" y="877329"/>
                  </a:lnTo>
                  <a:lnTo>
                    <a:pt x="88908" y="899928"/>
                  </a:lnTo>
                  <a:lnTo>
                    <a:pt x="33366" y="1016883"/>
                  </a:lnTo>
                  <a:lnTo>
                    <a:pt x="19549" y="1048455"/>
                  </a:lnTo>
                  <a:lnTo>
                    <a:pt x="5611" y="1083903"/>
                  </a:lnTo>
                  <a:lnTo>
                    <a:pt x="0" y="1107953"/>
                  </a:lnTo>
                  <a:lnTo>
                    <a:pt x="165" y="1112732"/>
                  </a:lnTo>
                  <a:lnTo>
                    <a:pt x="1227" y="1115918"/>
                  </a:lnTo>
                  <a:lnTo>
                    <a:pt x="2888" y="1118042"/>
                  </a:lnTo>
                  <a:lnTo>
                    <a:pt x="4948" y="1118506"/>
                  </a:lnTo>
                  <a:lnTo>
                    <a:pt x="7273" y="1117862"/>
                  </a:lnTo>
                  <a:lnTo>
                    <a:pt x="9776" y="1116481"/>
                  </a:lnTo>
                  <a:lnTo>
                    <a:pt x="27481" y="1093732"/>
                  </a:lnTo>
                  <a:lnTo>
                    <a:pt x="54403" y="1059181"/>
                  </a:lnTo>
                  <a:lnTo>
                    <a:pt x="84942" y="1024533"/>
                  </a:lnTo>
                  <a:lnTo>
                    <a:pt x="106924" y="996928"/>
                  </a:lnTo>
                  <a:lnTo>
                    <a:pt x="129394" y="965609"/>
                  </a:lnTo>
                  <a:lnTo>
                    <a:pt x="157161" y="930099"/>
                  </a:lnTo>
                  <a:lnTo>
                    <a:pt x="188551" y="893044"/>
                  </a:lnTo>
                  <a:lnTo>
                    <a:pt x="221553" y="857526"/>
                  </a:lnTo>
                  <a:lnTo>
                    <a:pt x="255270" y="817610"/>
                  </a:lnTo>
                  <a:lnTo>
                    <a:pt x="291211" y="775421"/>
                  </a:lnTo>
                  <a:lnTo>
                    <a:pt x="311463" y="754837"/>
                  </a:lnTo>
                  <a:lnTo>
                    <a:pt x="394166" y="673892"/>
                  </a:lnTo>
                  <a:lnTo>
                    <a:pt x="416295" y="653814"/>
                  </a:lnTo>
                  <a:lnTo>
                    <a:pt x="439620" y="633760"/>
                  </a:lnTo>
                  <a:lnTo>
                    <a:pt x="463742" y="613723"/>
                  </a:lnTo>
                  <a:lnTo>
                    <a:pt x="510865" y="576221"/>
                  </a:lnTo>
                  <a:lnTo>
                    <a:pt x="534099" y="558219"/>
                  </a:lnTo>
                  <a:lnTo>
                    <a:pt x="557208" y="541455"/>
                  </a:lnTo>
                  <a:lnTo>
                    <a:pt x="580235" y="525517"/>
                  </a:lnTo>
                  <a:lnTo>
                    <a:pt x="626139" y="495108"/>
                  </a:lnTo>
                  <a:lnTo>
                    <a:pt x="671941" y="465718"/>
                  </a:lnTo>
                  <a:lnTo>
                    <a:pt x="715158" y="439320"/>
                  </a:lnTo>
                  <a:lnTo>
                    <a:pt x="736017" y="426947"/>
                  </a:lnTo>
                  <a:lnTo>
                    <a:pt x="756590" y="415841"/>
                  </a:lnTo>
                  <a:lnTo>
                    <a:pt x="776973" y="405579"/>
                  </a:lnTo>
                  <a:lnTo>
                    <a:pt x="815496" y="387509"/>
                  </a:lnTo>
                  <a:lnTo>
                    <a:pt x="848492" y="373128"/>
                  </a:lnTo>
                  <a:lnTo>
                    <a:pt x="893844" y="354322"/>
                  </a:lnTo>
                  <a:lnTo>
                    <a:pt x="920461" y="347583"/>
                  </a:lnTo>
                  <a:lnTo>
                    <a:pt x="954326" y="343790"/>
                  </a:lnTo>
                  <a:lnTo>
                    <a:pt x="972425" y="343855"/>
                  </a:lnTo>
                  <a:lnTo>
                    <a:pt x="986818" y="347059"/>
                  </a:lnTo>
                  <a:lnTo>
                    <a:pt x="992371" y="350199"/>
                  </a:lnTo>
                  <a:lnTo>
                    <a:pt x="1001081" y="358769"/>
                  </a:lnTo>
                  <a:lnTo>
                    <a:pt x="1003785" y="365626"/>
                  </a:lnTo>
                  <a:lnTo>
                    <a:pt x="1006789" y="383405"/>
                  </a:lnTo>
                  <a:lnTo>
                    <a:pt x="1003044" y="406547"/>
                  </a:lnTo>
                  <a:lnTo>
                    <a:pt x="994077" y="433659"/>
                  </a:lnTo>
                  <a:lnTo>
                    <a:pt x="980567" y="464760"/>
                  </a:lnTo>
                  <a:lnTo>
                    <a:pt x="959957" y="500172"/>
                  </a:lnTo>
                  <a:lnTo>
                    <a:pt x="907921" y="581784"/>
                  </a:lnTo>
                  <a:lnTo>
                    <a:pt x="880045" y="628701"/>
                  </a:lnTo>
                  <a:lnTo>
                    <a:pt x="865944" y="653213"/>
                  </a:lnTo>
                  <a:lnTo>
                    <a:pt x="850828" y="678127"/>
                  </a:lnTo>
                  <a:lnTo>
                    <a:pt x="818793" y="728669"/>
                  </a:lnTo>
                  <a:lnTo>
                    <a:pt x="768627" y="805319"/>
                  </a:lnTo>
                  <a:lnTo>
                    <a:pt x="752613" y="830967"/>
                  </a:lnTo>
                  <a:lnTo>
                    <a:pt x="722119" y="882323"/>
                  </a:lnTo>
                  <a:lnTo>
                    <a:pt x="709226" y="906114"/>
                  </a:lnTo>
                  <a:lnTo>
                    <a:pt x="697772" y="928643"/>
                  </a:lnTo>
                  <a:lnTo>
                    <a:pt x="616829" y="1093500"/>
                  </a:lnTo>
                  <a:lnTo>
                    <a:pt x="602716" y="1125369"/>
                  </a:lnTo>
                  <a:lnTo>
                    <a:pt x="584061" y="1160985"/>
                  </a:lnTo>
                  <a:lnTo>
                    <a:pt x="577357" y="1177906"/>
                  </a:lnTo>
                  <a:lnTo>
                    <a:pt x="573426" y="1190823"/>
                  </a:lnTo>
                  <a:lnTo>
                    <a:pt x="564928" y="1205563"/>
                  </a:lnTo>
                  <a:lnTo>
                    <a:pt x="565378" y="1205428"/>
                  </a:lnTo>
                  <a:lnTo>
                    <a:pt x="568419" y="1202738"/>
                  </a:lnTo>
                  <a:lnTo>
                    <a:pt x="583613" y="1175869"/>
                  </a:lnTo>
                  <a:lnTo>
                    <a:pt x="602688" y="1139894"/>
                  </a:lnTo>
                  <a:lnTo>
                    <a:pt x="632985" y="1093559"/>
                  </a:lnTo>
                  <a:lnTo>
                    <a:pt x="660551" y="1052817"/>
                  </a:lnTo>
                  <a:lnTo>
                    <a:pt x="681838" y="1023786"/>
                  </a:lnTo>
                  <a:lnTo>
                    <a:pt x="703999" y="991833"/>
                  </a:lnTo>
                  <a:lnTo>
                    <a:pt x="726548" y="961122"/>
                  </a:lnTo>
                  <a:lnTo>
                    <a:pt x="750223" y="930645"/>
                  </a:lnTo>
                  <a:lnTo>
                    <a:pt x="776619" y="898049"/>
                  </a:lnTo>
                  <a:lnTo>
                    <a:pt x="804226" y="867053"/>
                  </a:lnTo>
                  <a:lnTo>
                    <a:pt x="833324" y="838354"/>
                  </a:lnTo>
                  <a:lnTo>
                    <a:pt x="865306" y="812899"/>
                  </a:lnTo>
                  <a:lnTo>
                    <a:pt x="954560" y="742425"/>
                  </a:lnTo>
                  <a:lnTo>
                    <a:pt x="985864" y="722004"/>
                  </a:lnTo>
                  <a:lnTo>
                    <a:pt x="1047976" y="685611"/>
                  </a:lnTo>
                  <a:lnTo>
                    <a:pt x="1074689" y="673258"/>
                  </a:lnTo>
                  <a:lnTo>
                    <a:pt x="1100215" y="664593"/>
                  </a:lnTo>
                  <a:lnTo>
                    <a:pt x="1127434" y="657566"/>
                  </a:lnTo>
                  <a:lnTo>
                    <a:pt x="1164983" y="652807"/>
                  </a:lnTo>
                  <a:lnTo>
                    <a:pt x="1174965" y="654044"/>
                  </a:lnTo>
                  <a:lnTo>
                    <a:pt x="1191136" y="660498"/>
                  </a:lnTo>
                  <a:lnTo>
                    <a:pt x="1215502" y="679392"/>
                  </a:lnTo>
                  <a:lnTo>
                    <a:pt x="1227250" y="697482"/>
                  </a:lnTo>
                  <a:lnTo>
                    <a:pt x="1231717" y="707640"/>
                  </a:lnTo>
                  <a:lnTo>
                    <a:pt x="1236679" y="731626"/>
                  </a:lnTo>
                  <a:lnTo>
                    <a:pt x="1237932" y="760067"/>
                  </a:lnTo>
                  <a:lnTo>
                    <a:pt x="1235315" y="794932"/>
                  </a:lnTo>
                  <a:lnTo>
                    <a:pt x="1228436" y="832653"/>
                  </a:lnTo>
                  <a:lnTo>
                    <a:pt x="1174864" y="1058414"/>
                  </a:lnTo>
                  <a:lnTo>
                    <a:pt x="1168218" y="1081611"/>
                  </a:lnTo>
                  <a:lnTo>
                    <a:pt x="1160929" y="1104696"/>
                  </a:lnTo>
                  <a:lnTo>
                    <a:pt x="1146163" y="1149713"/>
                  </a:lnTo>
                  <a:lnTo>
                    <a:pt x="1133251" y="1191946"/>
                  </a:lnTo>
                  <a:lnTo>
                    <a:pt x="1123702" y="1230401"/>
                  </a:lnTo>
                  <a:lnTo>
                    <a:pt x="1115330" y="1264637"/>
                  </a:lnTo>
                  <a:lnTo>
                    <a:pt x="1101812" y="1304379"/>
                  </a:lnTo>
                  <a:lnTo>
                    <a:pt x="1096007" y="1332770"/>
                  </a:lnTo>
                  <a:lnTo>
                    <a:pt x="1086344" y="1353748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0"/>
            <p:cNvSpPr/>
            <p:nvPr/>
          </p:nvSpPr>
          <p:spPr>
            <a:xfrm>
              <a:off x="2319849" y="3809006"/>
              <a:ext cx="2320731" cy="2928979"/>
            </a:xfrm>
            <a:custGeom>
              <a:avLst/>
              <a:gdLst/>
              <a:ahLst/>
              <a:cxnLst/>
              <a:rect l="0" t="0" r="0" b="0"/>
              <a:pathLst>
                <a:path w="2320731" h="2928979">
                  <a:moveTo>
                    <a:pt x="923413" y="2928978"/>
                  </a:moveTo>
                  <a:lnTo>
                    <a:pt x="887662" y="2928978"/>
                  </a:lnTo>
                  <a:lnTo>
                    <a:pt x="864454" y="2924428"/>
                  </a:lnTo>
                  <a:lnTo>
                    <a:pt x="800131" y="2896896"/>
                  </a:lnTo>
                  <a:lnTo>
                    <a:pt x="715442" y="2851268"/>
                  </a:lnTo>
                  <a:lnTo>
                    <a:pt x="648652" y="2803738"/>
                  </a:lnTo>
                  <a:lnTo>
                    <a:pt x="595622" y="2760637"/>
                  </a:lnTo>
                  <a:lnTo>
                    <a:pt x="532497" y="2705533"/>
                  </a:lnTo>
                  <a:lnTo>
                    <a:pt x="465533" y="2641369"/>
                  </a:lnTo>
                  <a:lnTo>
                    <a:pt x="398384" y="2573145"/>
                  </a:lnTo>
                  <a:lnTo>
                    <a:pt x="334885" y="2500014"/>
                  </a:lnTo>
                  <a:lnTo>
                    <a:pt x="270138" y="2427757"/>
                  </a:lnTo>
                  <a:lnTo>
                    <a:pt x="155167" y="2269421"/>
                  </a:lnTo>
                  <a:lnTo>
                    <a:pt x="103329" y="2192852"/>
                  </a:lnTo>
                  <a:lnTo>
                    <a:pt x="63946" y="2122434"/>
                  </a:lnTo>
                  <a:lnTo>
                    <a:pt x="27096" y="2040964"/>
                  </a:lnTo>
                  <a:lnTo>
                    <a:pt x="3022" y="1967770"/>
                  </a:lnTo>
                  <a:lnTo>
                    <a:pt x="0" y="1950595"/>
                  </a:lnTo>
                  <a:lnTo>
                    <a:pt x="1100" y="1944300"/>
                  </a:lnTo>
                  <a:lnTo>
                    <a:pt x="3737" y="1939152"/>
                  </a:lnTo>
                  <a:lnTo>
                    <a:pt x="7401" y="1934767"/>
                  </a:lnTo>
                  <a:lnTo>
                    <a:pt x="11748" y="1931843"/>
                  </a:lnTo>
                  <a:lnTo>
                    <a:pt x="21659" y="1928595"/>
                  </a:lnTo>
                  <a:lnTo>
                    <a:pt x="37493" y="1929691"/>
                  </a:lnTo>
                  <a:lnTo>
                    <a:pt x="47050" y="1931317"/>
                  </a:lnTo>
                  <a:lnTo>
                    <a:pt x="67828" y="1940744"/>
                  </a:lnTo>
                  <a:lnTo>
                    <a:pt x="153539" y="1989086"/>
                  </a:lnTo>
                  <a:lnTo>
                    <a:pt x="208892" y="2021207"/>
                  </a:lnTo>
                  <a:lnTo>
                    <a:pt x="273553" y="2057394"/>
                  </a:lnTo>
                  <a:lnTo>
                    <a:pt x="343512" y="2100819"/>
                  </a:lnTo>
                  <a:lnTo>
                    <a:pt x="394217" y="2133235"/>
                  </a:lnTo>
                  <a:lnTo>
                    <a:pt x="448502" y="2166693"/>
                  </a:lnTo>
                  <a:lnTo>
                    <a:pt x="509459" y="2200612"/>
                  </a:lnTo>
                  <a:lnTo>
                    <a:pt x="608037" y="2251839"/>
                  </a:lnTo>
                  <a:lnTo>
                    <a:pt x="675614" y="2285128"/>
                  </a:lnTo>
                  <a:lnTo>
                    <a:pt x="850917" y="2364390"/>
                  </a:lnTo>
                  <a:lnTo>
                    <a:pt x="924212" y="2395476"/>
                  </a:lnTo>
                  <a:lnTo>
                    <a:pt x="961093" y="2410432"/>
                  </a:lnTo>
                  <a:lnTo>
                    <a:pt x="998063" y="2424213"/>
                  </a:lnTo>
                  <a:lnTo>
                    <a:pt x="1072161" y="2449686"/>
                  </a:lnTo>
                  <a:lnTo>
                    <a:pt x="1183492" y="2485447"/>
                  </a:lnTo>
                  <a:lnTo>
                    <a:pt x="1255221" y="2506111"/>
                  </a:lnTo>
                  <a:lnTo>
                    <a:pt x="1323296" y="2522915"/>
                  </a:lnTo>
                  <a:lnTo>
                    <a:pt x="1413266" y="2538683"/>
                  </a:lnTo>
                  <a:lnTo>
                    <a:pt x="1488078" y="2554044"/>
                  </a:lnTo>
                  <a:lnTo>
                    <a:pt x="1550990" y="2564099"/>
                  </a:lnTo>
                  <a:lnTo>
                    <a:pt x="1598735" y="2566548"/>
                  </a:lnTo>
                  <a:lnTo>
                    <a:pt x="1630873" y="2561665"/>
                  </a:lnTo>
                  <a:lnTo>
                    <a:pt x="1651932" y="2554186"/>
                  </a:lnTo>
                  <a:lnTo>
                    <a:pt x="1660902" y="2548727"/>
                  </a:lnTo>
                  <a:lnTo>
                    <a:pt x="1662722" y="2544985"/>
                  </a:lnTo>
                  <a:lnTo>
                    <a:pt x="1662983" y="2540585"/>
                  </a:lnTo>
                  <a:lnTo>
                    <a:pt x="1662205" y="2535747"/>
                  </a:lnTo>
                  <a:lnTo>
                    <a:pt x="1656260" y="2525291"/>
                  </a:lnTo>
                  <a:lnTo>
                    <a:pt x="1652007" y="2519836"/>
                  </a:lnTo>
                  <a:lnTo>
                    <a:pt x="1623269" y="2498506"/>
                  </a:lnTo>
                  <a:lnTo>
                    <a:pt x="1521935" y="2439655"/>
                  </a:lnTo>
                  <a:lnTo>
                    <a:pt x="1473586" y="2413052"/>
                  </a:lnTo>
                  <a:lnTo>
                    <a:pt x="1420346" y="2384400"/>
                  </a:lnTo>
                  <a:lnTo>
                    <a:pt x="1364935" y="2352616"/>
                  </a:lnTo>
                  <a:lnTo>
                    <a:pt x="1306017" y="2316900"/>
                  </a:lnTo>
                  <a:lnTo>
                    <a:pt x="1243002" y="2278801"/>
                  </a:lnTo>
                  <a:lnTo>
                    <a:pt x="1173720" y="2239643"/>
                  </a:lnTo>
                  <a:lnTo>
                    <a:pt x="1104193" y="2197475"/>
                  </a:lnTo>
                  <a:lnTo>
                    <a:pt x="1034240" y="2151428"/>
                  </a:lnTo>
                  <a:lnTo>
                    <a:pt x="961874" y="2099213"/>
                  </a:lnTo>
                  <a:lnTo>
                    <a:pt x="856069" y="2020817"/>
                  </a:lnTo>
                  <a:lnTo>
                    <a:pt x="784262" y="1964011"/>
                  </a:lnTo>
                  <a:lnTo>
                    <a:pt x="712026" y="1902887"/>
                  </a:lnTo>
                  <a:lnTo>
                    <a:pt x="641821" y="1837621"/>
                  </a:lnTo>
                  <a:lnTo>
                    <a:pt x="542586" y="1741167"/>
                  </a:lnTo>
                  <a:lnTo>
                    <a:pt x="483647" y="1680337"/>
                  </a:lnTo>
                  <a:lnTo>
                    <a:pt x="429829" y="1621552"/>
                  </a:lnTo>
                  <a:lnTo>
                    <a:pt x="359548" y="1536811"/>
                  </a:lnTo>
                  <a:lnTo>
                    <a:pt x="308243" y="1463549"/>
                  </a:lnTo>
                  <a:lnTo>
                    <a:pt x="258832" y="1383657"/>
                  </a:lnTo>
                  <a:lnTo>
                    <a:pt x="225824" y="1321451"/>
                  </a:lnTo>
                  <a:lnTo>
                    <a:pt x="218086" y="1294724"/>
                  </a:lnTo>
                  <a:lnTo>
                    <a:pt x="213118" y="1255624"/>
                  </a:lnTo>
                  <a:lnTo>
                    <a:pt x="214616" y="1250481"/>
                  </a:lnTo>
                  <a:lnTo>
                    <a:pt x="217519" y="1247053"/>
                  </a:lnTo>
                  <a:lnTo>
                    <a:pt x="221360" y="1244768"/>
                  </a:lnTo>
                  <a:lnTo>
                    <a:pt x="230707" y="1242228"/>
                  </a:lnTo>
                  <a:lnTo>
                    <a:pt x="235866" y="1241551"/>
                  </a:lnTo>
                  <a:lnTo>
                    <a:pt x="242163" y="1243004"/>
                  </a:lnTo>
                  <a:lnTo>
                    <a:pt x="290176" y="1268729"/>
                  </a:lnTo>
                  <a:lnTo>
                    <a:pt x="351924" y="1314447"/>
                  </a:lnTo>
                  <a:lnTo>
                    <a:pt x="409807" y="1356283"/>
                  </a:lnTo>
                  <a:lnTo>
                    <a:pt x="530305" y="1437975"/>
                  </a:lnTo>
                  <a:lnTo>
                    <a:pt x="615696" y="1493531"/>
                  </a:lnTo>
                  <a:lnTo>
                    <a:pt x="676477" y="1529954"/>
                  </a:lnTo>
                  <a:lnTo>
                    <a:pt x="740321" y="1565193"/>
                  </a:lnTo>
                  <a:lnTo>
                    <a:pt x="882202" y="1636921"/>
                  </a:lnTo>
                  <a:lnTo>
                    <a:pt x="918799" y="1656127"/>
                  </a:lnTo>
                  <a:lnTo>
                    <a:pt x="955579" y="1673693"/>
                  </a:lnTo>
                  <a:lnTo>
                    <a:pt x="992482" y="1690167"/>
                  </a:lnTo>
                  <a:lnTo>
                    <a:pt x="1108660" y="1738646"/>
                  </a:lnTo>
                  <a:lnTo>
                    <a:pt x="1149781" y="1755376"/>
                  </a:lnTo>
                  <a:lnTo>
                    <a:pt x="1190530" y="1770339"/>
                  </a:lnTo>
                  <a:lnTo>
                    <a:pt x="1231031" y="1784125"/>
                  </a:lnTo>
                  <a:lnTo>
                    <a:pt x="1387296" y="1833626"/>
                  </a:lnTo>
                  <a:lnTo>
                    <a:pt x="1426026" y="1844414"/>
                  </a:lnTo>
                  <a:lnTo>
                    <a:pt x="1504619" y="1864020"/>
                  </a:lnTo>
                  <a:lnTo>
                    <a:pt x="1542341" y="1872296"/>
                  </a:lnTo>
                  <a:lnTo>
                    <a:pt x="1649089" y="1893045"/>
                  </a:lnTo>
                  <a:lnTo>
                    <a:pt x="1715201" y="1905319"/>
                  </a:lnTo>
                  <a:lnTo>
                    <a:pt x="1779509" y="1914584"/>
                  </a:lnTo>
                  <a:lnTo>
                    <a:pt x="1842062" y="1920924"/>
                  </a:lnTo>
                  <a:lnTo>
                    <a:pt x="1928925" y="1925446"/>
                  </a:lnTo>
                  <a:lnTo>
                    <a:pt x="1979590" y="1929879"/>
                  </a:lnTo>
                  <a:lnTo>
                    <a:pt x="2046403" y="1928629"/>
                  </a:lnTo>
                  <a:lnTo>
                    <a:pt x="2114072" y="1925563"/>
                  </a:lnTo>
                  <a:lnTo>
                    <a:pt x="2140617" y="1921676"/>
                  </a:lnTo>
                  <a:lnTo>
                    <a:pt x="2160035" y="1914234"/>
                  </a:lnTo>
                  <a:lnTo>
                    <a:pt x="2174063" y="1904576"/>
                  </a:lnTo>
                  <a:lnTo>
                    <a:pt x="2183473" y="1893933"/>
                  </a:lnTo>
                  <a:lnTo>
                    <a:pt x="2185410" y="1887476"/>
                  </a:lnTo>
                  <a:lnTo>
                    <a:pt x="2185023" y="1872681"/>
                  </a:lnTo>
                  <a:lnTo>
                    <a:pt x="2179136" y="1856581"/>
                  </a:lnTo>
                  <a:lnTo>
                    <a:pt x="2174900" y="1848287"/>
                  </a:lnTo>
                  <a:lnTo>
                    <a:pt x="2107511" y="1780877"/>
                  </a:lnTo>
                  <a:lnTo>
                    <a:pt x="2038089" y="1723623"/>
                  </a:lnTo>
                  <a:lnTo>
                    <a:pt x="1978011" y="1669289"/>
                  </a:lnTo>
                  <a:lnTo>
                    <a:pt x="1905811" y="1610011"/>
                  </a:lnTo>
                  <a:lnTo>
                    <a:pt x="1763853" y="1495083"/>
                  </a:lnTo>
                  <a:lnTo>
                    <a:pt x="1704930" y="1444919"/>
                  </a:lnTo>
                  <a:lnTo>
                    <a:pt x="1615666" y="1365942"/>
                  </a:lnTo>
                  <a:lnTo>
                    <a:pt x="1554931" y="1309419"/>
                  </a:lnTo>
                  <a:lnTo>
                    <a:pt x="1496188" y="1249372"/>
                  </a:lnTo>
                  <a:lnTo>
                    <a:pt x="1409566" y="1156661"/>
                  </a:lnTo>
                  <a:lnTo>
                    <a:pt x="1354746" y="1091627"/>
                  </a:lnTo>
                  <a:lnTo>
                    <a:pt x="1302759" y="1025576"/>
                  </a:lnTo>
                  <a:lnTo>
                    <a:pt x="1230651" y="929484"/>
                  </a:lnTo>
                  <a:lnTo>
                    <a:pt x="1184106" y="866199"/>
                  </a:lnTo>
                  <a:lnTo>
                    <a:pt x="1143099" y="803148"/>
                  </a:lnTo>
                  <a:lnTo>
                    <a:pt x="1090423" y="713826"/>
                  </a:lnTo>
                  <a:lnTo>
                    <a:pt x="1047192" y="630527"/>
                  </a:lnTo>
                  <a:lnTo>
                    <a:pt x="1012794" y="550601"/>
                  </a:lnTo>
                  <a:lnTo>
                    <a:pt x="984672" y="464429"/>
                  </a:lnTo>
                  <a:lnTo>
                    <a:pt x="975711" y="378642"/>
                  </a:lnTo>
                  <a:lnTo>
                    <a:pt x="977328" y="370552"/>
                  </a:lnTo>
                  <a:lnTo>
                    <a:pt x="980311" y="364206"/>
                  </a:lnTo>
                  <a:lnTo>
                    <a:pt x="984205" y="359023"/>
                  </a:lnTo>
                  <a:lnTo>
                    <a:pt x="989659" y="356519"/>
                  </a:lnTo>
                  <a:lnTo>
                    <a:pt x="996152" y="355804"/>
                  </a:lnTo>
                  <a:lnTo>
                    <a:pt x="1010986" y="357548"/>
                  </a:lnTo>
                  <a:lnTo>
                    <a:pt x="1027105" y="361498"/>
                  </a:lnTo>
                  <a:lnTo>
                    <a:pt x="1046333" y="374049"/>
                  </a:lnTo>
                  <a:lnTo>
                    <a:pt x="1114648" y="431834"/>
                  </a:lnTo>
                  <a:lnTo>
                    <a:pt x="1186190" y="498119"/>
                  </a:lnTo>
                  <a:lnTo>
                    <a:pt x="1253368" y="560581"/>
                  </a:lnTo>
                  <a:lnTo>
                    <a:pt x="1303422" y="607628"/>
                  </a:lnTo>
                  <a:lnTo>
                    <a:pt x="1357418" y="653937"/>
                  </a:lnTo>
                  <a:lnTo>
                    <a:pt x="1445919" y="727400"/>
                  </a:lnTo>
                  <a:lnTo>
                    <a:pt x="1509968" y="775432"/>
                  </a:lnTo>
                  <a:lnTo>
                    <a:pt x="1576534" y="822179"/>
                  </a:lnTo>
                  <a:lnTo>
                    <a:pt x="1644219" y="868356"/>
                  </a:lnTo>
                  <a:lnTo>
                    <a:pt x="1712401" y="911739"/>
                  </a:lnTo>
                  <a:lnTo>
                    <a:pt x="1779852" y="951341"/>
                  </a:lnTo>
                  <a:lnTo>
                    <a:pt x="1844755" y="984816"/>
                  </a:lnTo>
                  <a:lnTo>
                    <a:pt x="1905986" y="1013029"/>
                  </a:lnTo>
                  <a:lnTo>
                    <a:pt x="1963997" y="1037316"/>
                  </a:lnTo>
                  <a:lnTo>
                    <a:pt x="2018355" y="1057634"/>
                  </a:lnTo>
                  <a:lnTo>
                    <a:pt x="2088051" y="1080588"/>
                  </a:lnTo>
                  <a:lnTo>
                    <a:pt x="2146378" y="1094903"/>
                  </a:lnTo>
                  <a:lnTo>
                    <a:pt x="2177201" y="1096881"/>
                  </a:lnTo>
                  <a:lnTo>
                    <a:pt x="2201694" y="1094586"/>
                  </a:lnTo>
                  <a:lnTo>
                    <a:pt x="2218930" y="1090390"/>
                  </a:lnTo>
                  <a:lnTo>
                    <a:pt x="2225242" y="1086986"/>
                  </a:lnTo>
                  <a:lnTo>
                    <a:pt x="2234793" y="1078123"/>
                  </a:lnTo>
                  <a:lnTo>
                    <a:pt x="2236769" y="1072140"/>
                  </a:lnTo>
                  <a:lnTo>
                    <a:pt x="2237134" y="1065293"/>
                  </a:lnTo>
                  <a:lnTo>
                    <a:pt x="2234047" y="1048161"/>
                  </a:lnTo>
                  <a:lnTo>
                    <a:pt x="2220645" y="1011741"/>
                  </a:lnTo>
                  <a:lnTo>
                    <a:pt x="2173707" y="933557"/>
                  </a:lnTo>
                  <a:lnTo>
                    <a:pt x="2113042" y="849708"/>
                  </a:lnTo>
                  <a:lnTo>
                    <a:pt x="2062978" y="780538"/>
                  </a:lnTo>
                  <a:lnTo>
                    <a:pt x="2011949" y="700564"/>
                  </a:lnTo>
                  <a:lnTo>
                    <a:pt x="1921822" y="555241"/>
                  </a:lnTo>
                  <a:lnTo>
                    <a:pt x="1887851" y="493494"/>
                  </a:lnTo>
                  <a:lnTo>
                    <a:pt x="1856877" y="431126"/>
                  </a:lnTo>
                  <a:lnTo>
                    <a:pt x="1827236" y="368482"/>
                  </a:lnTo>
                  <a:lnTo>
                    <a:pt x="1792875" y="283411"/>
                  </a:lnTo>
                  <a:lnTo>
                    <a:pt x="1769147" y="208462"/>
                  </a:lnTo>
                  <a:lnTo>
                    <a:pt x="1750907" y="123620"/>
                  </a:lnTo>
                  <a:lnTo>
                    <a:pt x="1743060" y="76133"/>
                  </a:lnTo>
                  <a:lnTo>
                    <a:pt x="1744266" y="53227"/>
                  </a:lnTo>
                  <a:lnTo>
                    <a:pt x="1750299" y="24266"/>
                  </a:lnTo>
                  <a:lnTo>
                    <a:pt x="1755421" y="11443"/>
                  </a:lnTo>
                  <a:lnTo>
                    <a:pt x="1758119" y="6690"/>
                  </a:lnTo>
                  <a:lnTo>
                    <a:pt x="1761824" y="3521"/>
                  </a:lnTo>
                  <a:lnTo>
                    <a:pt x="1766199" y="1409"/>
                  </a:lnTo>
                  <a:lnTo>
                    <a:pt x="1771020" y="0"/>
                  </a:lnTo>
                  <a:lnTo>
                    <a:pt x="1776140" y="14"/>
                  </a:lnTo>
                  <a:lnTo>
                    <a:pt x="1786908" y="2569"/>
                  </a:lnTo>
                  <a:lnTo>
                    <a:pt x="1800583" y="11959"/>
                  </a:lnTo>
                  <a:lnTo>
                    <a:pt x="1824348" y="35852"/>
                  </a:lnTo>
                  <a:lnTo>
                    <a:pt x="1900064" y="128223"/>
                  </a:lnTo>
                  <a:lnTo>
                    <a:pt x="1962258" y="194835"/>
                  </a:lnTo>
                  <a:lnTo>
                    <a:pt x="2029576" y="260487"/>
                  </a:lnTo>
                  <a:lnTo>
                    <a:pt x="2083333" y="302529"/>
                  </a:lnTo>
                  <a:lnTo>
                    <a:pt x="2138948" y="336577"/>
                  </a:lnTo>
                  <a:lnTo>
                    <a:pt x="2204389" y="369130"/>
                  </a:lnTo>
                  <a:lnTo>
                    <a:pt x="2231558" y="374266"/>
                  </a:lnTo>
                  <a:lnTo>
                    <a:pt x="2255381" y="373373"/>
                  </a:lnTo>
                  <a:lnTo>
                    <a:pt x="2303893" y="365639"/>
                  </a:lnTo>
                  <a:lnTo>
                    <a:pt x="2320730" y="35722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1"/>
            <p:cNvSpPr/>
            <p:nvPr/>
          </p:nvSpPr>
          <p:spPr>
            <a:xfrm>
              <a:off x="2268241" y="1843087"/>
              <a:ext cx="3718222" cy="4637724"/>
            </a:xfrm>
            <a:custGeom>
              <a:avLst/>
              <a:gdLst/>
              <a:ahLst/>
              <a:cxnLst/>
              <a:rect l="0" t="0" r="0" b="0"/>
              <a:pathLst>
                <a:path w="3718222" h="4637724">
                  <a:moveTo>
                    <a:pt x="563541" y="0"/>
                  </a:moveTo>
                  <a:lnTo>
                    <a:pt x="529358" y="20513"/>
                  </a:lnTo>
                  <a:lnTo>
                    <a:pt x="423050" y="108578"/>
                  </a:lnTo>
                  <a:lnTo>
                    <a:pt x="320678" y="199456"/>
                  </a:lnTo>
                  <a:lnTo>
                    <a:pt x="230922" y="284146"/>
                  </a:lnTo>
                  <a:lnTo>
                    <a:pt x="116785" y="420903"/>
                  </a:lnTo>
                  <a:lnTo>
                    <a:pt x="30449" y="561714"/>
                  </a:lnTo>
                  <a:lnTo>
                    <a:pt x="5330" y="615367"/>
                  </a:lnTo>
                  <a:lnTo>
                    <a:pt x="0" y="637838"/>
                  </a:lnTo>
                  <a:lnTo>
                    <a:pt x="205" y="643348"/>
                  </a:lnTo>
                  <a:lnTo>
                    <a:pt x="1293" y="647974"/>
                  </a:lnTo>
                  <a:lnTo>
                    <a:pt x="5043" y="655653"/>
                  </a:lnTo>
                  <a:lnTo>
                    <a:pt x="9885" y="662242"/>
                  </a:lnTo>
                  <a:lnTo>
                    <a:pt x="17752" y="668344"/>
                  </a:lnTo>
                  <a:lnTo>
                    <a:pt x="26646" y="673280"/>
                  </a:lnTo>
                  <a:lnTo>
                    <a:pt x="33773" y="675473"/>
                  </a:lnTo>
                  <a:lnTo>
                    <a:pt x="52243" y="676708"/>
                  </a:lnTo>
                  <a:lnTo>
                    <a:pt x="67692" y="671917"/>
                  </a:lnTo>
                  <a:lnTo>
                    <a:pt x="110330" y="647001"/>
                  </a:lnTo>
                  <a:lnTo>
                    <a:pt x="224889" y="552774"/>
                  </a:lnTo>
                  <a:lnTo>
                    <a:pt x="330728" y="462600"/>
                  </a:lnTo>
                  <a:lnTo>
                    <a:pt x="451278" y="367712"/>
                  </a:lnTo>
                  <a:lnTo>
                    <a:pt x="568584" y="282773"/>
                  </a:lnTo>
                  <a:lnTo>
                    <a:pt x="661516" y="222085"/>
                  </a:lnTo>
                  <a:lnTo>
                    <a:pt x="758895" y="172421"/>
                  </a:lnTo>
                  <a:lnTo>
                    <a:pt x="867926" y="121272"/>
                  </a:lnTo>
                  <a:lnTo>
                    <a:pt x="946493" y="91053"/>
                  </a:lnTo>
                  <a:lnTo>
                    <a:pt x="1040062" y="71588"/>
                  </a:lnTo>
                  <a:lnTo>
                    <a:pt x="1063935" y="70869"/>
                  </a:lnTo>
                  <a:lnTo>
                    <a:pt x="1084071" y="73725"/>
                  </a:lnTo>
                  <a:lnTo>
                    <a:pt x="1091536" y="76772"/>
                  </a:lnTo>
                  <a:lnTo>
                    <a:pt x="1097465" y="80709"/>
                  </a:lnTo>
                  <a:lnTo>
                    <a:pt x="1102371" y="85239"/>
                  </a:lnTo>
                  <a:lnTo>
                    <a:pt x="1110361" y="97892"/>
                  </a:lnTo>
                  <a:lnTo>
                    <a:pt x="1113825" y="105266"/>
                  </a:lnTo>
                  <a:lnTo>
                    <a:pt x="1115182" y="113992"/>
                  </a:lnTo>
                  <a:lnTo>
                    <a:pt x="1114150" y="133848"/>
                  </a:lnTo>
                  <a:lnTo>
                    <a:pt x="1105436" y="157913"/>
                  </a:lnTo>
                  <a:lnTo>
                    <a:pt x="1059681" y="239906"/>
                  </a:lnTo>
                  <a:lnTo>
                    <a:pt x="965602" y="364271"/>
                  </a:lnTo>
                  <a:lnTo>
                    <a:pt x="865409" y="499230"/>
                  </a:lnTo>
                  <a:lnTo>
                    <a:pt x="780835" y="637642"/>
                  </a:lnTo>
                  <a:lnTo>
                    <a:pt x="748703" y="699041"/>
                  </a:lnTo>
                  <a:lnTo>
                    <a:pt x="739054" y="728988"/>
                  </a:lnTo>
                  <a:lnTo>
                    <a:pt x="739605" y="736499"/>
                  </a:lnTo>
                  <a:lnTo>
                    <a:pt x="741877" y="743412"/>
                  </a:lnTo>
                  <a:lnTo>
                    <a:pt x="745296" y="749926"/>
                  </a:lnTo>
                  <a:lnTo>
                    <a:pt x="749481" y="754268"/>
                  </a:lnTo>
                  <a:lnTo>
                    <a:pt x="754176" y="757163"/>
                  </a:lnTo>
                  <a:lnTo>
                    <a:pt x="759211" y="759093"/>
                  </a:lnTo>
                  <a:lnTo>
                    <a:pt x="765425" y="758474"/>
                  </a:lnTo>
                  <a:lnTo>
                    <a:pt x="808743" y="738750"/>
                  </a:lnTo>
                  <a:lnTo>
                    <a:pt x="999490" y="634061"/>
                  </a:lnTo>
                  <a:lnTo>
                    <a:pt x="1107431" y="578127"/>
                  </a:lnTo>
                  <a:lnTo>
                    <a:pt x="1220893" y="531992"/>
                  </a:lnTo>
                  <a:lnTo>
                    <a:pt x="1323218" y="507348"/>
                  </a:lnTo>
                  <a:lnTo>
                    <a:pt x="1389876" y="499209"/>
                  </a:lnTo>
                  <a:lnTo>
                    <a:pt x="1425283" y="502350"/>
                  </a:lnTo>
                  <a:lnTo>
                    <a:pt x="1444695" y="511874"/>
                  </a:lnTo>
                  <a:lnTo>
                    <a:pt x="1453872" y="518414"/>
                  </a:lnTo>
                  <a:lnTo>
                    <a:pt x="1459990" y="525632"/>
                  </a:lnTo>
                  <a:lnTo>
                    <a:pt x="1464069" y="533302"/>
                  </a:lnTo>
                  <a:lnTo>
                    <a:pt x="1466788" y="541272"/>
                  </a:lnTo>
                  <a:lnTo>
                    <a:pt x="1470614" y="575244"/>
                  </a:lnTo>
                  <a:lnTo>
                    <a:pt x="1463890" y="604279"/>
                  </a:lnTo>
                  <a:lnTo>
                    <a:pt x="1399799" y="736819"/>
                  </a:lnTo>
                  <a:lnTo>
                    <a:pt x="1370756" y="808231"/>
                  </a:lnTo>
                  <a:lnTo>
                    <a:pt x="1339608" y="948920"/>
                  </a:lnTo>
                  <a:lnTo>
                    <a:pt x="1328830" y="972287"/>
                  </a:lnTo>
                  <a:lnTo>
                    <a:pt x="1317689" y="987118"/>
                  </a:lnTo>
                  <a:lnTo>
                    <a:pt x="1312052" y="992406"/>
                  </a:lnTo>
                  <a:lnTo>
                    <a:pt x="1298167" y="1000822"/>
                  </a:lnTo>
                  <a:lnTo>
                    <a:pt x="1279623" y="1009435"/>
                  </a:lnTo>
                  <a:lnTo>
                    <a:pt x="1389951" y="958756"/>
                  </a:lnTo>
                  <a:lnTo>
                    <a:pt x="1489038" y="912527"/>
                  </a:lnTo>
                  <a:lnTo>
                    <a:pt x="1594361" y="875654"/>
                  </a:lnTo>
                  <a:lnTo>
                    <a:pt x="1679549" y="856334"/>
                  </a:lnTo>
                  <a:lnTo>
                    <a:pt x="1740454" y="855497"/>
                  </a:lnTo>
                  <a:lnTo>
                    <a:pt x="1773048" y="861551"/>
                  </a:lnTo>
                  <a:lnTo>
                    <a:pt x="1787074" y="865832"/>
                  </a:lnTo>
                  <a:lnTo>
                    <a:pt x="1810278" y="880749"/>
                  </a:lnTo>
                  <a:lnTo>
                    <a:pt x="1820467" y="890061"/>
                  </a:lnTo>
                  <a:lnTo>
                    <a:pt x="1828211" y="901984"/>
                  </a:lnTo>
                  <a:lnTo>
                    <a:pt x="1839357" y="930472"/>
                  </a:lnTo>
                  <a:lnTo>
                    <a:pt x="1839865" y="964723"/>
                  </a:lnTo>
                  <a:lnTo>
                    <a:pt x="1826901" y="1024031"/>
                  </a:lnTo>
                  <a:lnTo>
                    <a:pt x="1777825" y="1164415"/>
                  </a:lnTo>
                  <a:lnTo>
                    <a:pt x="1717072" y="1297813"/>
                  </a:lnTo>
                  <a:lnTo>
                    <a:pt x="1692111" y="1373419"/>
                  </a:lnTo>
                  <a:lnTo>
                    <a:pt x="1689015" y="1394316"/>
                  </a:lnTo>
                  <a:lnTo>
                    <a:pt x="1690095" y="1402936"/>
                  </a:lnTo>
                  <a:lnTo>
                    <a:pt x="1692719" y="1410589"/>
                  </a:lnTo>
                  <a:lnTo>
                    <a:pt x="1696374" y="1417595"/>
                  </a:lnTo>
                  <a:lnTo>
                    <a:pt x="1701668" y="1422266"/>
                  </a:lnTo>
                  <a:lnTo>
                    <a:pt x="1708055" y="1425380"/>
                  </a:lnTo>
                  <a:lnTo>
                    <a:pt x="1715170" y="1427456"/>
                  </a:lnTo>
                  <a:lnTo>
                    <a:pt x="1733236" y="1427223"/>
                  </a:lnTo>
                  <a:lnTo>
                    <a:pt x="1754918" y="1422991"/>
                  </a:lnTo>
                  <a:lnTo>
                    <a:pt x="1859064" y="1388408"/>
                  </a:lnTo>
                  <a:lnTo>
                    <a:pt x="1892756" y="1379070"/>
                  </a:lnTo>
                  <a:lnTo>
                    <a:pt x="1973516" y="1372584"/>
                  </a:lnTo>
                  <a:lnTo>
                    <a:pt x="2002996" y="1377117"/>
                  </a:lnTo>
                  <a:lnTo>
                    <a:pt x="2017525" y="1380993"/>
                  </a:lnTo>
                  <a:lnTo>
                    <a:pt x="2029117" y="1386435"/>
                  </a:lnTo>
                  <a:lnTo>
                    <a:pt x="2047075" y="1400101"/>
                  </a:lnTo>
                  <a:lnTo>
                    <a:pt x="2053579" y="1409650"/>
                  </a:lnTo>
                  <a:lnTo>
                    <a:pt x="2063345" y="1432961"/>
                  </a:lnTo>
                  <a:lnTo>
                    <a:pt x="2063241" y="1464277"/>
                  </a:lnTo>
                  <a:lnTo>
                    <a:pt x="2040628" y="1567002"/>
                  </a:lnTo>
                  <a:lnTo>
                    <a:pt x="1996900" y="1673547"/>
                  </a:lnTo>
                  <a:lnTo>
                    <a:pt x="1879729" y="1903874"/>
                  </a:lnTo>
                  <a:lnTo>
                    <a:pt x="1827327" y="2005642"/>
                  </a:lnTo>
                  <a:lnTo>
                    <a:pt x="1818008" y="2015347"/>
                  </a:lnTo>
                  <a:lnTo>
                    <a:pt x="1808816" y="2021577"/>
                  </a:lnTo>
                  <a:lnTo>
                    <a:pt x="1809015" y="2020183"/>
                  </a:lnTo>
                  <a:lnTo>
                    <a:pt x="1811775" y="2013554"/>
                  </a:lnTo>
                  <a:lnTo>
                    <a:pt x="1831573" y="1879336"/>
                  </a:lnTo>
                  <a:lnTo>
                    <a:pt x="1831008" y="1863008"/>
                  </a:lnTo>
                  <a:lnTo>
                    <a:pt x="1827583" y="1852576"/>
                  </a:lnTo>
                  <a:lnTo>
                    <a:pt x="1823430" y="1848461"/>
                  </a:lnTo>
                  <a:lnTo>
                    <a:pt x="1811197" y="1841348"/>
                  </a:lnTo>
                  <a:lnTo>
                    <a:pt x="1802981" y="1840023"/>
                  </a:lnTo>
                  <a:lnTo>
                    <a:pt x="1773216" y="1842709"/>
                  </a:lnTo>
                  <a:lnTo>
                    <a:pt x="1609067" y="1879911"/>
                  </a:lnTo>
                  <a:lnTo>
                    <a:pt x="1506488" y="1885420"/>
                  </a:lnTo>
                  <a:lnTo>
                    <a:pt x="1477293" y="1880634"/>
                  </a:lnTo>
                  <a:lnTo>
                    <a:pt x="1450666" y="1871205"/>
                  </a:lnTo>
                  <a:lnTo>
                    <a:pt x="1422956" y="1857489"/>
                  </a:lnTo>
                  <a:lnTo>
                    <a:pt x="1399846" y="1839328"/>
                  </a:lnTo>
                  <a:lnTo>
                    <a:pt x="1370770" y="1805144"/>
                  </a:lnTo>
                  <a:lnTo>
                    <a:pt x="1346597" y="1764852"/>
                  </a:lnTo>
                  <a:lnTo>
                    <a:pt x="1329910" y="1722752"/>
                  </a:lnTo>
                  <a:lnTo>
                    <a:pt x="1300323" y="1639860"/>
                  </a:lnTo>
                  <a:lnTo>
                    <a:pt x="1289145" y="1617509"/>
                  </a:lnTo>
                  <a:lnTo>
                    <a:pt x="1277827" y="1601226"/>
                  </a:lnTo>
                  <a:lnTo>
                    <a:pt x="1270236" y="1595169"/>
                  </a:lnTo>
                  <a:lnTo>
                    <a:pt x="1251642" y="1585899"/>
                  </a:lnTo>
                  <a:lnTo>
                    <a:pt x="1228139" y="1581144"/>
                  </a:lnTo>
                  <a:lnTo>
                    <a:pt x="1202770" y="1579983"/>
                  </a:lnTo>
                  <a:lnTo>
                    <a:pt x="1178795" y="1582643"/>
                  </a:lnTo>
                  <a:lnTo>
                    <a:pt x="1130225" y="1598596"/>
                  </a:lnTo>
                  <a:lnTo>
                    <a:pt x="1014603" y="1658213"/>
                  </a:lnTo>
                  <a:lnTo>
                    <a:pt x="906906" y="1714074"/>
                  </a:lnTo>
                  <a:lnTo>
                    <a:pt x="807857" y="1760615"/>
                  </a:lnTo>
                  <a:lnTo>
                    <a:pt x="787696" y="1764359"/>
                  </a:lnTo>
                  <a:lnTo>
                    <a:pt x="772919" y="1765624"/>
                  </a:lnTo>
                  <a:lnTo>
                    <a:pt x="772659" y="1764775"/>
                  </a:lnTo>
                  <a:lnTo>
                    <a:pt x="773438" y="1763257"/>
                  </a:lnTo>
                  <a:lnTo>
                    <a:pt x="774910" y="1761292"/>
                  </a:lnTo>
                  <a:lnTo>
                    <a:pt x="786083" y="1753976"/>
                  </a:lnTo>
                  <a:lnTo>
                    <a:pt x="793576" y="1751095"/>
                  </a:lnTo>
                  <a:lnTo>
                    <a:pt x="796908" y="1750327"/>
                  </a:lnTo>
                  <a:lnTo>
                    <a:pt x="808230" y="1752013"/>
                  </a:lnTo>
                  <a:lnTo>
                    <a:pt x="834231" y="1760857"/>
                  </a:lnTo>
                  <a:lnTo>
                    <a:pt x="838298" y="1765407"/>
                  </a:lnTo>
                  <a:lnTo>
                    <a:pt x="841010" y="1771298"/>
                  </a:lnTo>
                  <a:lnTo>
                    <a:pt x="859891" y="1841568"/>
                  </a:lnTo>
                  <a:lnTo>
                    <a:pt x="870099" y="1907023"/>
                  </a:lnTo>
                  <a:lnTo>
                    <a:pt x="875366" y="1922621"/>
                  </a:lnTo>
                  <a:lnTo>
                    <a:pt x="883423" y="1935903"/>
                  </a:lnTo>
                  <a:lnTo>
                    <a:pt x="888238" y="1942112"/>
                  </a:lnTo>
                  <a:lnTo>
                    <a:pt x="901208" y="1951551"/>
                  </a:lnTo>
                  <a:lnTo>
                    <a:pt x="908667" y="1955402"/>
                  </a:lnTo>
                  <a:lnTo>
                    <a:pt x="927116" y="1959680"/>
                  </a:lnTo>
                  <a:lnTo>
                    <a:pt x="948967" y="1960629"/>
                  </a:lnTo>
                  <a:lnTo>
                    <a:pt x="1053241" y="1945646"/>
                  </a:lnTo>
                  <a:lnTo>
                    <a:pt x="1160217" y="1924540"/>
                  </a:lnTo>
                  <a:lnTo>
                    <a:pt x="1274007" y="1920618"/>
                  </a:lnTo>
                  <a:lnTo>
                    <a:pt x="1308881" y="1922313"/>
                  </a:lnTo>
                  <a:lnTo>
                    <a:pt x="1343431" y="1929416"/>
                  </a:lnTo>
                  <a:lnTo>
                    <a:pt x="1372756" y="1944003"/>
                  </a:lnTo>
                  <a:lnTo>
                    <a:pt x="1422627" y="1984413"/>
                  </a:lnTo>
                  <a:lnTo>
                    <a:pt x="1440974" y="2009086"/>
                  </a:lnTo>
                  <a:lnTo>
                    <a:pt x="1468275" y="2063732"/>
                  </a:lnTo>
                  <a:lnTo>
                    <a:pt x="1481639" y="2110711"/>
                  </a:lnTo>
                  <a:lnTo>
                    <a:pt x="1493857" y="2242629"/>
                  </a:lnTo>
                  <a:lnTo>
                    <a:pt x="1487177" y="2372598"/>
                  </a:lnTo>
                  <a:lnTo>
                    <a:pt x="1473842" y="2459094"/>
                  </a:lnTo>
                  <a:lnTo>
                    <a:pt x="1439442" y="2565374"/>
                  </a:lnTo>
                  <a:lnTo>
                    <a:pt x="1418697" y="2604680"/>
                  </a:lnTo>
                  <a:lnTo>
                    <a:pt x="1400175" y="2627343"/>
                  </a:lnTo>
                  <a:lnTo>
                    <a:pt x="1332221" y="2689590"/>
                  </a:lnTo>
                  <a:lnTo>
                    <a:pt x="1227506" y="2751646"/>
                  </a:lnTo>
                  <a:lnTo>
                    <a:pt x="1162690" y="2778241"/>
                  </a:lnTo>
                  <a:lnTo>
                    <a:pt x="1059712" y="2798962"/>
                  </a:lnTo>
                  <a:lnTo>
                    <a:pt x="950091" y="2802835"/>
                  </a:lnTo>
                  <a:lnTo>
                    <a:pt x="840611" y="2802222"/>
                  </a:lnTo>
                  <a:lnTo>
                    <a:pt x="736185" y="2794474"/>
                  </a:lnTo>
                  <a:lnTo>
                    <a:pt x="632358" y="2786639"/>
                  </a:lnTo>
                  <a:lnTo>
                    <a:pt x="589329" y="2788774"/>
                  </a:lnTo>
                  <a:lnTo>
                    <a:pt x="546417" y="2797978"/>
                  </a:lnTo>
                  <a:lnTo>
                    <a:pt x="474961" y="2824603"/>
                  </a:lnTo>
                  <a:lnTo>
                    <a:pt x="417809" y="2858022"/>
                  </a:lnTo>
                  <a:lnTo>
                    <a:pt x="389234" y="2880910"/>
                  </a:lnTo>
                  <a:lnTo>
                    <a:pt x="304461" y="2976411"/>
                  </a:lnTo>
                  <a:lnTo>
                    <a:pt x="248554" y="3072420"/>
                  </a:lnTo>
                  <a:lnTo>
                    <a:pt x="199667" y="3199262"/>
                  </a:lnTo>
                  <a:lnTo>
                    <a:pt x="183090" y="3287029"/>
                  </a:lnTo>
                  <a:lnTo>
                    <a:pt x="181368" y="3375204"/>
                  </a:lnTo>
                  <a:lnTo>
                    <a:pt x="189918" y="3457109"/>
                  </a:lnTo>
                  <a:lnTo>
                    <a:pt x="207092" y="3512894"/>
                  </a:lnTo>
                  <a:lnTo>
                    <a:pt x="239449" y="3581038"/>
                  </a:lnTo>
                  <a:lnTo>
                    <a:pt x="292674" y="3645119"/>
                  </a:lnTo>
                  <a:lnTo>
                    <a:pt x="331096" y="3680149"/>
                  </a:lnTo>
                  <a:lnTo>
                    <a:pt x="372642" y="3705556"/>
                  </a:lnTo>
                  <a:lnTo>
                    <a:pt x="436192" y="3730256"/>
                  </a:lnTo>
                  <a:lnTo>
                    <a:pt x="486755" y="3741040"/>
                  </a:lnTo>
                  <a:lnTo>
                    <a:pt x="537932" y="3743707"/>
                  </a:lnTo>
                  <a:lnTo>
                    <a:pt x="611505" y="3734017"/>
                  </a:lnTo>
                  <a:lnTo>
                    <a:pt x="715484" y="3701718"/>
                  </a:lnTo>
                  <a:lnTo>
                    <a:pt x="868102" y="3643219"/>
                  </a:lnTo>
                  <a:lnTo>
                    <a:pt x="962791" y="3609004"/>
                  </a:lnTo>
                  <a:lnTo>
                    <a:pt x="1054873" y="3583478"/>
                  </a:lnTo>
                  <a:lnTo>
                    <a:pt x="1100681" y="3578620"/>
                  </a:lnTo>
                  <a:lnTo>
                    <a:pt x="1169310" y="3584986"/>
                  </a:lnTo>
                  <a:lnTo>
                    <a:pt x="1233354" y="3608039"/>
                  </a:lnTo>
                  <a:lnTo>
                    <a:pt x="1294557" y="3652652"/>
                  </a:lnTo>
                  <a:lnTo>
                    <a:pt x="1407651" y="3783237"/>
                  </a:lnTo>
                  <a:lnTo>
                    <a:pt x="1497342" y="3921289"/>
                  </a:lnTo>
                  <a:lnTo>
                    <a:pt x="1566405" y="4039534"/>
                  </a:lnTo>
                  <a:lnTo>
                    <a:pt x="1652233" y="4171387"/>
                  </a:lnTo>
                  <a:lnTo>
                    <a:pt x="1725376" y="4261021"/>
                  </a:lnTo>
                  <a:lnTo>
                    <a:pt x="1784194" y="4309043"/>
                  </a:lnTo>
                  <a:lnTo>
                    <a:pt x="1839298" y="4342851"/>
                  </a:lnTo>
                  <a:lnTo>
                    <a:pt x="1874447" y="4354269"/>
                  </a:lnTo>
                  <a:lnTo>
                    <a:pt x="1908166" y="4358391"/>
                  </a:lnTo>
                  <a:lnTo>
                    <a:pt x="1939027" y="4357048"/>
                  </a:lnTo>
                  <a:lnTo>
                    <a:pt x="1968618" y="4345656"/>
                  </a:lnTo>
                  <a:lnTo>
                    <a:pt x="2026420" y="4307298"/>
                  </a:lnTo>
                  <a:lnTo>
                    <a:pt x="2139617" y="4201513"/>
                  </a:lnTo>
                  <a:lnTo>
                    <a:pt x="2168894" y="4180010"/>
                  </a:lnTo>
                  <a:lnTo>
                    <a:pt x="2197782" y="4164102"/>
                  </a:lnTo>
                  <a:lnTo>
                    <a:pt x="2245370" y="4148987"/>
                  </a:lnTo>
                  <a:lnTo>
                    <a:pt x="2278761" y="4149362"/>
                  </a:lnTo>
                  <a:lnTo>
                    <a:pt x="2312651" y="4156831"/>
                  </a:lnTo>
                  <a:lnTo>
                    <a:pt x="2346763" y="4169675"/>
                  </a:lnTo>
                  <a:lnTo>
                    <a:pt x="2415229" y="4214892"/>
                  </a:lnTo>
                  <a:lnTo>
                    <a:pt x="2524917" y="4302877"/>
                  </a:lnTo>
                  <a:lnTo>
                    <a:pt x="2623947" y="4360888"/>
                  </a:lnTo>
                  <a:lnTo>
                    <a:pt x="2683850" y="4383825"/>
                  </a:lnTo>
                  <a:lnTo>
                    <a:pt x="2739276" y="4393583"/>
                  </a:lnTo>
                  <a:lnTo>
                    <a:pt x="2771959" y="4390787"/>
                  </a:lnTo>
                  <a:lnTo>
                    <a:pt x="2802361" y="4382241"/>
                  </a:lnTo>
                  <a:lnTo>
                    <a:pt x="2831747" y="4368918"/>
                  </a:lnTo>
                  <a:lnTo>
                    <a:pt x="2858142" y="4348391"/>
                  </a:lnTo>
                  <a:lnTo>
                    <a:pt x="2916796" y="4282545"/>
                  </a:lnTo>
                  <a:lnTo>
                    <a:pt x="2967841" y="4216395"/>
                  </a:lnTo>
                  <a:lnTo>
                    <a:pt x="2996776" y="4190093"/>
                  </a:lnTo>
                  <a:lnTo>
                    <a:pt x="3006753" y="4184998"/>
                  </a:lnTo>
                  <a:lnTo>
                    <a:pt x="3027998" y="4179337"/>
                  </a:lnTo>
                  <a:lnTo>
                    <a:pt x="3038045" y="4180684"/>
                  </a:lnTo>
                  <a:lnTo>
                    <a:pt x="3047600" y="4184441"/>
                  </a:lnTo>
                  <a:lnTo>
                    <a:pt x="3066790" y="4197186"/>
                  </a:lnTo>
                  <a:lnTo>
                    <a:pt x="3125941" y="4251862"/>
                  </a:lnTo>
                  <a:lnTo>
                    <a:pt x="3236984" y="4388921"/>
                  </a:lnTo>
                  <a:lnTo>
                    <a:pt x="3295078" y="4448559"/>
                  </a:lnTo>
                  <a:lnTo>
                    <a:pt x="3338105" y="4480709"/>
                  </a:lnTo>
                  <a:lnTo>
                    <a:pt x="3366718" y="4494279"/>
                  </a:lnTo>
                  <a:lnTo>
                    <a:pt x="3394357" y="4502533"/>
                  </a:lnTo>
                  <a:lnTo>
                    <a:pt x="3419342" y="4506201"/>
                  </a:lnTo>
                  <a:lnTo>
                    <a:pt x="3430385" y="4505274"/>
                  </a:lnTo>
                  <a:lnTo>
                    <a:pt x="3450277" y="4499164"/>
                  </a:lnTo>
                  <a:lnTo>
                    <a:pt x="3466102" y="4487558"/>
                  </a:lnTo>
                  <a:lnTo>
                    <a:pt x="3491784" y="4456825"/>
                  </a:lnTo>
                  <a:lnTo>
                    <a:pt x="3509310" y="4431033"/>
                  </a:lnTo>
                  <a:lnTo>
                    <a:pt x="3519327" y="4422671"/>
                  </a:lnTo>
                  <a:lnTo>
                    <a:pt x="3524665" y="4421012"/>
                  </a:lnTo>
                  <a:lnTo>
                    <a:pt x="3530129" y="4420859"/>
                  </a:lnTo>
                  <a:lnTo>
                    <a:pt x="3535676" y="4421710"/>
                  </a:lnTo>
                  <a:lnTo>
                    <a:pt x="3549460" y="4430274"/>
                  </a:lnTo>
                  <a:lnTo>
                    <a:pt x="3557136" y="4436559"/>
                  </a:lnTo>
                  <a:lnTo>
                    <a:pt x="3570746" y="4453702"/>
                  </a:lnTo>
                  <a:lnTo>
                    <a:pt x="3614522" y="4512771"/>
                  </a:lnTo>
                  <a:lnTo>
                    <a:pt x="3718221" y="4637723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graphing equations (homework)</a:t>
            </a:r>
          </a:p>
          <a:p>
            <a:r>
              <a:rPr lang="en-US" dirty="0" smtClean="0"/>
              <a:t>Review graphing inequalities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273-275 # 21-40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21, 22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23, 24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25, 26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27, 28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29, 30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31, 32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147</Words>
  <Application>Microsoft Office PowerPoint</Application>
  <PresentationFormat>On-screen Show (4:3)</PresentationFormat>
  <Paragraphs>45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Graphing inequalities</vt:lpstr>
      <vt:lpstr>Objectives</vt:lpstr>
      <vt:lpstr>p. 273-275 # 21-40</vt:lpstr>
      <vt:lpstr>21, 22</vt:lpstr>
      <vt:lpstr>23, 24</vt:lpstr>
      <vt:lpstr>25, 26</vt:lpstr>
      <vt:lpstr>27, 28</vt:lpstr>
      <vt:lpstr>29, 30</vt:lpstr>
      <vt:lpstr>31, 32</vt:lpstr>
      <vt:lpstr>33, 34</vt:lpstr>
      <vt:lpstr>35, 36</vt:lpstr>
      <vt:lpstr>37, 38</vt:lpstr>
      <vt:lpstr>39, 40</vt:lpstr>
      <vt:lpstr>Graphing inequalities</vt:lpstr>
      <vt:lpstr>y&lt; 2x+1</vt:lpstr>
      <vt:lpstr>x+y≥4</vt:lpstr>
      <vt:lpstr>2x+y ≤ 6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inequalities</dc:title>
  <dc:creator>Ameena</dc:creator>
  <cp:lastModifiedBy>Ameena</cp:lastModifiedBy>
  <cp:revision>11</cp:revision>
  <dcterms:created xsi:type="dcterms:W3CDTF">2010-01-08T15:42:33Z</dcterms:created>
  <dcterms:modified xsi:type="dcterms:W3CDTF">2010-01-08T19:06:13Z</dcterms:modified>
</cp:coreProperties>
</file>